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B69E9-878F-4D4C-B46A-407CF725C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C0BE8E-E718-40BF-8272-EFA536E5B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699312-F81D-42CF-A5CF-914FAF6C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62CCAE-4850-4EA8-A141-B90D6C30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081506-050C-4A14-9E02-E0D8EDC2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49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BDC51-7487-48DC-A5CD-3041C8961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A55AA4B-682D-4336-8914-96CF4335E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03FAC0-5A2E-4088-923A-B032C8DD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FCFD8D-69BD-4562-85B8-6C0A35B2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A41520-3FA9-4AC3-856F-5BC64185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87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8335B17-9425-4E4F-BC88-30B4FB91E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5DA379-FB63-4A7E-BC61-CD2DF4036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87BB0F-8053-4638-8EB3-E5FA9529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A6F59A-CD42-452D-8D7B-4A0014B0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32D343-D198-4E9F-9FB6-A913839E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6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B49F5-EF74-4543-B9E9-D9DF5E85B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4FC5E8-6A0B-41B8-B0BF-D3C09BCC3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71B325-BBC2-4075-8697-B418CAC3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D750C-CEC0-4634-9AA8-42117023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80EF00-6757-4EE4-9156-BCE67BF7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430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F03820-6F0B-477C-994E-B391B620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11572B-7EFE-47C9-A7EC-2C8336A59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599A92-1A4F-4B26-9B93-1B3D4199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A0FA1B-C64F-45DB-9647-B4FDBCBE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8DC32A-5D03-4128-8410-4FC3BC00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069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BDB5A-A5B9-4C41-A21A-09EEC19D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514EDC-1F34-42AC-8E48-1C0FAB5DB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3EA086-AB28-4953-84F1-20AD5FD82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1FDA20-1361-42FB-9732-FA5088F9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E6B707-5FE5-4001-814B-F2C53AEFD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FF2D15-AA23-462A-993B-21AAEBD5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50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EB033-CAE0-42A1-A775-F173301E9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BCA74E-F093-412D-896A-DADAB6A04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E08A75-ECEB-4F07-B85B-D6AD7D50B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852F8F-4BB1-4586-BE58-A165E7B1B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B66791-945E-4F9D-819D-8132E71A5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BF8343-892F-4362-A0BE-116DDA12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B24204-7A5D-4591-B000-94B92B2E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73C699-133A-4BC3-923E-10CDD516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655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59CFC-3E16-42BB-8816-63B59D4A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4A7D12-68BD-4746-8881-1B590BFDF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C79107-C057-446D-9563-C0A3AAA4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CFACB6-4716-4382-A63D-F5637573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55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D2CF025-5795-47AD-9AF9-E4181C7E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D27F1E8-FD58-4B1D-9B84-1177FB1F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72D05D-0E79-418A-BB6C-7380DC83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61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09BEC-AFCB-4FFA-8200-439F4B9F8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C1DD2B-7A15-4F9E-A1B5-0C4DC6F97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1BB2CF-C427-4CA1-80D3-68A694047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88F6CF-C450-424E-92BF-CE780E2B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0E23551-5C2D-4417-AA62-1A280B30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4BB1F4-5534-44AA-8144-00CE0A79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8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5C171A-D757-48DA-88A2-88106F6C4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1F7FCA-CD7D-4CFA-8BC4-D1837124F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113B26-56EE-4212-AA1B-9BE31109B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28D2C4-A537-48C1-89B3-DAAF1C51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59CB3-F700-408F-8985-13141716999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E7B975-473B-4EEB-B352-9100B766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31CFD1-29EA-4118-8CC4-2205ABD9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67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85605-CA72-44B0-AB67-172403A4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2EA285-AD2D-4D61-B519-17763D0B7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BF886F-7A5A-4FEA-917B-AF1C0602A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59CB3-F700-408F-8985-13141716999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3CE1FF-0DE5-40FE-B857-604FEC6BE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75B6AB-E98D-4EE2-B105-86222C747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7BB3B-C0ED-44A4-B159-64F4010D6B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373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6F7B4-8DA8-41AA-9C51-34AE39CF1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Файловая система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BSZ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CDB1E6-FFF1-4044-AD95-C8AD00CBB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2430" y="5217952"/>
            <a:ext cx="4180514" cy="1348530"/>
          </a:xfrm>
        </p:spPr>
        <p:txBody>
          <a:bodyPr>
            <a:normAutofit/>
          </a:bodyPr>
          <a:lstStyle/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студенты группы 0907-34:</a:t>
            </a: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Блохина Анастасия,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Замалетдинова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Малика, Суханова Виктория</a:t>
            </a:r>
          </a:p>
        </p:txBody>
      </p:sp>
    </p:spTree>
    <p:extLst>
      <p:ext uri="{BB962C8B-B14F-4D97-AF65-F5344CB8AC3E}">
        <p14:creationId xmlns:p14="http://schemas.microsoft.com/office/powerpoint/2010/main" val="180620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F28297-A16C-454B-8612-8E228A55AB62}"/>
              </a:ext>
            </a:extLst>
          </p:cNvPr>
          <p:cNvSpPr txBox="1"/>
          <p:nvPr/>
        </p:nvSpPr>
        <p:spPr>
          <a:xfrm>
            <a:off x="1053937" y="2305615"/>
            <a:ext cx="100841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263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Наша файловая система – порядок, определяющий способ организации, хранения, именования  данных на носителях информации в компьютерах и других электронных оборудованиях. </a:t>
            </a:r>
          </a:p>
          <a:p>
            <a:pPr indent="449263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263"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функция нашей файловой системы — обеспечить удобный доступ к хранящейся информации пользователю. Благодаря файловой системе пользователи могут легко находить, открывать, редактировать и сохранять файлы на своём устройстве.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B49D15-0989-49E7-896F-7A0152ECC8D3}"/>
              </a:ext>
            </a:extLst>
          </p:cNvPr>
          <p:cNvSpPr txBox="1"/>
          <p:nvPr/>
        </p:nvSpPr>
        <p:spPr>
          <a:xfrm>
            <a:off x="-1" y="71599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Файловая система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BSZ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10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887C10-F454-4C01-8D6E-3209AFD22744}"/>
              </a:ext>
            </a:extLst>
          </p:cNvPr>
          <p:cNvSpPr txBox="1"/>
          <p:nvPr/>
        </p:nvSpPr>
        <p:spPr>
          <a:xfrm>
            <a:off x="-1" y="715993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A674C-793C-4C3F-B4D9-4D3AFA812505}"/>
              </a:ext>
            </a:extLst>
          </p:cNvPr>
          <p:cNvSpPr txBox="1"/>
          <p:nvPr/>
        </p:nvSpPr>
        <p:spPr>
          <a:xfrm>
            <a:off x="346574" y="1541992"/>
            <a:ext cx="10084121" cy="32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(const char * bsz.txt)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открывает либо создаёт и открывает новый файл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bsz.txt.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 - файловый.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(const char* bsz.txt)-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файла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bsz.txt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 - текстовый.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(const char* bsz.txt)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удаляет файл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bsz.txt.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 - числовой.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new_filesystem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новой файловой системы. Тип данных - текстовый.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modify_file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(const char *bsz.txt, const char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new_content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файла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текстовый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6094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196</Words>
  <Application>Microsoft Office PowerPoint</Application>
  <PresentationFormat>Широкоэкранный</PresentationFormat>
  <Paragraphs>13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Файловая система BSZ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Файловая система BSZ</dc:title>
  <dc:creator>User</dc:creator>
  <cp:lastModifiedBy>User</cp:lastModifiedBy>
  <cp:revision>4</cp:revision>
  <dcterms:created xsi:type="dcterms:W3CDTF">2025-05-05T06:29:41Z</dcterms:created>
  <dcterms:modified xsi:type="dcterms:W3CDTF">2025-05-05T07:57:57Z</dcterms:modified>
</cp:coreProperties>
</file>