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B69E9-878F-4D4C-B46A-407CF725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C0BE8E-E718-40BF-8272-EFA536E5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99312-F81D-42CF-A5CF-914FAF6C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2CCAE-4850-4EA8-A141-B90D6C30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81506-050C-4A14-9E02-E0D8EDC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BDC51-7487-48DC-A5CD-3041C896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55AA4B-682D-4336-8914-96CF4335E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3FAC0-5A2E-4088-923A-B032C8DD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CFD8D-69BD-4562-85B8-6C0A35B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41520-3FA9-4AC3-856F-5BC64185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335B17-9425-4E4F-BC88-30B4FB91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DA379-FB63-4A7E-BC61-CD2DF403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7BB0F-8053-4638-8EB3-E5FA9529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6F59A-CD42-452D-8D7B-4A0014B0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2D343-D198-4E9F-9FB6-A913839E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B49F5-EF74-4543-B9E9-D9DF5E85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FC5E8-6A0B-41B8-B0BF-D3C09BCC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1B325-BBC2-4075-8697-B418CAC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750C-CEC0-4634-9AA8-421170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0EF00-6757-4EE4-9156-BCE67BF7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03820-6F0B-477C-994E-B391B62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1572B-7EFE-47C9-A7EC-2C8336A5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99A92-1A4F-4B26-9B93-1B3D4199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0FA1B-C64F-45DB-9647-B4FDBCBE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DC32A-5D03-4128-8410-4FC3BC0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69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BDB5A-A5B9-4C41-A21A-09EEC19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14EDC-1F34-42AC-8E48-1C0FAB5D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EA086-AB28-4953-84F1-20AD5FD8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FDA20-1361-42FB-9732-FA5088F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6B707-5FE5-4001-814B-F2C53AE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F2D15-AA23-462A-993B-21AAEBD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B033-CAE0-42A1-A775-F173301E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CA74E-F093-412D-896A-DADAB6A0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08A75-ECEB-4F07-B85B-D6AD7D50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52F8F-4BB1-4586-BE58-A165E7B1B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66791-945E-4F9D-819D-8132E71A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BF8343-892F-4362-A0BE-116DDA12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B24204-7A5D-4591-B000-94B92B2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73C699-133A-4BC3-923E-10CDD51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9CFC-3E16-42BB-8816-63B59D4A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4A7D12-68BD-4746-8881-1B590BFD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79107-C057-446D-9563-C0A3AAA4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CFACB6-4716-4382-A63D-F563757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2CF025-5795-47AD-9AF9-E4181C7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27F1E8-FD58-4B1D-9B84-1177FB1F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2D05D-0E79-418A-BB6C-7380DC8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6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9BEC-AFCB-4FFA-8200-439F4B9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1DD2B-7A15-4F9E-A1B5-0C4DC6F9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1BB2CF-C427-4CA1-80D3-68A6940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8F6CF-C450-424E-92BF-CE780E2B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E23551-5C2D-4417-AA62-1A280B30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BB1F4-5534-44AA-8144-00CE0A79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C171A-D757-48DA-88A2-88106F6C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1F7FCA-CD7D-4CFA-8BC4-D1837124F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13B26-56EE-4212-AA1B-9BE31109B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8D2C4-A537-48C1-89B3-DAAF1C5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E7B975-473B-4EEB-B352-9100B766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31CFD1-29EA-4118-8CC4-2205ABD9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5605-CA72-44B0-AB67-172403A4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EA285-AD2D-4D61-B519-17763D0B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F886F-7A5A-4FEA-917B-AF1C0602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9CB3-F700-408F-8985-131417169991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CE1FF-0DE5-40FE-B857-604FEC6BE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5B6AB-E98D-4EE2-B105-86222C747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6F7B4-8DA8-41AA-9C51-34AE39CF1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DB1E6-FFF1-4044-AD95-C8AD00CB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2430" y="5217952"/>
            <a:ext cx="4180514" cy="134853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0907-34: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Блохина Анастасия,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Замалетдинова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Малика, Суханова Виктория</a:t>
            </a:r>
          </a:p>
        </p:txBody>
      </p:sp>
    </p:spTree>
    <p:extLst>
      <p:ext uri="{BB962C8B-B14F-4D97-AF65-F5344CB8AC3E}">
        <p14:creationId xmlns:p14="http://schemas.microsoft.com/office/powerpoint/2010/main" val="18062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56781-009B-4859-A555-0C4842BC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нашей файловой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3508C9-B8F7-4363-BE67-56ED8363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66" y="1690688"/>
            <a:ext cx="4681268" cy="46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28297-A16C-454B-8612-8E228A55AB62}"/>
              </a:ext>
            </a:extLst>
          </p:cNvPr>
          <p:cNvSpPr txBox="1"/>
          <p:nvPr/>
        </p:nvSpPr>
        <p:spPr>
          <a:xfrm>
            <a:off x="1053937" y="2305615"/>
            <a:ext cx="10084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файловая система – порядок, определяющий способ организации, хранения, именования  данных на носителях информации в компьютерах и других электронных оборудованиях. </a:t>
            </a:r>
          </a:p>
          <a:p>
            <a:pPr indent="449263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функция нашей файловой системы — обеспечить удобный доступ к хранящейся информации пользователю. Благодаря файловой системе пользователи могут легко находить, открывать, редактировать и сохранять файлы на своём устройстве.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49D15-0989-49E7-896F-7A0152ECC8D3}"/>
              </a:ext>
            </a:extLst>
          </p:cNvPr>
          <p:cNvSpPr txBox="1"/>
          <p:nvPr/>
        </p:nvSpPr>
        <p:spPr>
          <a:xfrm>
            <a:off x="-1" y="71599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0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87C10-F454-4C01-8D6E-3209AFD22744}"/>
              </a:ext>
            </a:extLst>
          </p:cNvPr>
          <p:cNvSpPr txBox="1"/>
          <p:nvPr/>
        </p:nvSpPr>
        <p:spPr>
          <a:xfrm>
            <a:off x="1" y="68243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A674C-793C-4C3F-B4D9-4D3AFA812505}"/>
              </a:ext>
            </a:extLst>
          </p:cNvPr>
          <p:cNvSpPr txBox="1"/>
          <p:nvPr/>
        </p:nvSpPr>
        <p:spPr>
          <a:xfrm>
            <a:off x="346574" y="1541992"/>
            <a:ext cx="10084121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 bsz.txt)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открывает либо создаёт и открывает новый 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файловый.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bsz.txt)-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файла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текстовый.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bsz.txt)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числовой.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new_filesystem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новой файловой системы. Тип данных - текстовый.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*bsz.txt, const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файла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DC263-DCF5-44C3-B0E7-3D24DF300D5F}"/>
              </a:ext>
            </a:extLst>
          </p:cNvPr>
          <p:cNvSpPr txBox="1"/>
          <p:nvPr/>
        </p:nvSpPr>
        <p:spPr>
          <a:xfrm>
            <a:off x="1" y="68243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библиотеки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C8051-9770-40B8-91CA-D03FED1AB335}"/>
              </a:ext>
            </a:extLst>
          </p:cNvPr>
          <p:cNvSpPr txBox="1"/>
          <p:nvPr/>
        </p:nvSpPr>
        <p:spPr>
          <a:xfrm>
            <a:off x="1053939" y="2515115"/>
            <a:ext cx="10084121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создали библиотеку «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добавили её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библиотеку с заголовочным файлом. Для этого мы использовали команду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С помощью неё можно добавлять наш проект в любые проекты. </a:t>
            </a:r>
          </a:p>
        </p:txBody>
      </p:sp>
    </p:spTree>
    <p:extLst>
      <p:ext uri="{BB962C8B-B14F-4D97-AF65-F5344CB8AC3E}">
        <p14:creationId xmlns:p14="http://schemas.microsoft.com/office/powerpoint/2010/main" val="22567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DC263-DCF5-44C3-B0E7-3D24DF300D5F}"/>
              </a:ext>
            </a:extLst>
          </p:cNvPr>
          <p:cNvSpPr txBox="1"/>
          <p:nvPr/>
        </p:nvSpPr>
        <p:spPr>
          <a:xfrm>
            <a:off x="1" y="68243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использования команд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C8051-9770-40B8-91CA-D03FED1AB335}"/>
              </a:ext>
            </a:extLst>
          </p:cNvPr>
          <p:cNvSpPr txBox="1"/>
          <p:nvPr/>
        </p:nvSpPr>
        <p:spPr>
          <a:xfrm>
            <a:off x="1053939" y="1902719"/>
            <a:ext cx="10084121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bsz.txt 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создан"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файла: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bsz.txt 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открытия файла"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файла: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bsz.txt 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изменен"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файла: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bsz.txt 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просмотрен"</a:t>
            </a:r>
          </a:p>
        </p:txBody>
      </p:sp>
    </p:spTree>
    <p:extLst>
      <p:ext uri="{BB962C8B-B14F-4D97-AF65-F5344CB8AC3E}">
        <p14:creationId xmlns:p14="http://schemas.microsoft.com/office/powerpoint/2010/main" val="3089098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315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Файловая система BSZ</vt:lpstr>
      <vt:lpstr>Логотип нашей файловой системы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 BSZ</dc:title>
  <dc:creator>User</dc:creator>
  <cp:lastModifiedBy>User</cp:lastModifiedBy>
  <cp:revision>7</cp:revision>
  <dcterms:created xsi:type="dcterms:W3CDTF">2025-05-05T06:29:41Z</dcterms:created>
  <dcterms:modified xsi:type="dcterms:W3CDTF">2025-05-22T06:39:11Z</dcterms:modified>
</cp:coreProperties>
</file>