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1"/>
  </p:notesMasterIdLst>
  <p:sldIdLst>
    <p:sldId id="256" r:id="rId2"/>
    <p:sldId id="257" r:id="rId3"/>
    <p:sldId id="274" r:id="rId4"/>
    <p:sldId id="258" r:id="rId5"/>
    <p:sldId id="262" r:id="rId6"/>
    <p:sldId id="259" r:id="rId7"/>
    <p:sldId id="260" r:id="rId8"/>
    <p:sldId id="263" r:id="rId9"/>
    <p:sldId id="261" r:id="rId1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544B"/>
    <a:srgbClr val="FFE0D1"/>
    <a:srgbClr val="FFC2A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61" autoAdjust="0"/>
    <p:restoredTop sz="94660"/>
  </p:normalViewPr>
  <p:slideViewPr>
    <p:cSldViewPr>
      <p:cViewPr varScale="1">
        <p:scale>
          <a:sx n="76" d="100"/>
          <a:sy n="76" d="100"/>
        </p:scale>
        <p:origin x="-1579"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9AA35C-580F-4E23-A6B0-8B5AECB0E82F}" type="datetimeFigureOut">
              <a:rPr lang="ru-RU" smtClean="0"/>
              <a:pPr/>
              <a:t>27.09.2024</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2DFBA2-9E00-4879-8293-D2194517FF47}"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B72DFBA2-9E00-4879-8293-D2194517FF47}" type="slidenum">
              <a:rPr lang="ru-RU" smtClean="0"/>
              <a:pPr/>
              <a:t>8</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3" name="Прямоугольник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Прямоугольник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Прямоугольник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Прямоугольник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Прямоугольник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Скругленный прямоугольник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Скругленный прямоугольник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Прямоугольник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Прямоугольник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Прямоугольник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Прямоугольник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Заголовок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ru-RU"/>
              <a:t>Образец заголовка</a:t>
            </a:r>
            <a:endParaRPr kumimoji="0" lang="en-US"/>
          </a:p>
        </p:txBody>
      </p:sp>
      <p:sp>
        <p:nvSpPr>
          <p:cNvPr id="9" name="Подзаголовок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a:t>Образец подзаголовка</a:t>
            </a:r>
            <a:endParaRPr kumimoji="0" lang="en-US"/>
          </a:p>
        </p:txBody>
      </p:sp>
      <p:sp>
        <p:nvSpPr>
          <p:cNvPr id="28" name="Дата 27"/>
          <p:cNvSpPr>
            <a:spLocks noGrp="1"/>
          </p:cNvSpPr>
          <p:nvPr>
            <p:ph type="dt" sz="half" idx="10"/>
          </p:nvPr>
        </p:nvSpPr>
        <p:spPr>
          <a:xfrm>
            <a:off x="6705600" y="4206240"/>
            <a:ext cx="960120" cy="457200"/>
          </a:xfrm>
        </p:spPr>
        <p:txBody>
          <a:bodyPr/>
          <a:lstStyle/>
          <a:p>
            <a:fld id="{5FE3541C-D4F6-4962-B869-2765AC452C82}" type="datetimeFigureOut">
              <a:rPr lang="ru-RU" smtClean="0"/>
              <a:pPr/>
              <a:t>27.09.2024</a:t>
            </a:fld>
            <a:endParaRPr lang="ru-RU" dirty="0"/>
          </a:p>
        </p:txBody>
      </p:sp>
      <p:sp>
        <p:nvSpPr>
          <p:cNvPr id="17" name="Нижний колонтитул 16"/>
          <p:cNvSpPr>
            <a:spLocks noGrp="1"/>
          </p:cNvSpPr>
          <p:nvPr>
            <p:ph type="ftr" sz="quarter" idx="11"/>
          </p:nvPr>
        </p:nvSpPr>
        <p:spPr>
          <a:xfrm>
            <a:off x="5410200" y="4205288"/>
            <a:ext cx="1295400" cy="457200"/>
          </a:xfrm>
        </p:spPr>
        <p:txBody>
          <a:bodyPr/>
          <a:lstStyle/>
          <a:p>
            <a:endParaRPr lang="ru-RU" dirty="0"/>
          </a:p>
        </p:txBody>
      </p:sp>
      <p:sp>
        <p:nvSpPr>
          <p:cNvPr id="29" name="Номер слайда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66F71D15-A6DA-4AB6-A66D-0DA9845AAB63}" type="slidenum">
              <a:rPr lang="ru-RU" smtClean="0"/>
              <a:pPr/>
              <a:t>‹#›</a:t>
            </a:fld>
            <a:endParaRPr lang="ru-RU"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5FE3541C-D4F6-4962-B869-2765AC452C82}" type="datetimeFigureOut">
              <a:rPr lang="ru-RU" smtClean="0"/>
              <a:pPr/>
              <a:t>27.09.2024</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66F71D15-A6DA-4AB6-A66D-0DA9845AAB63}" type="slidenum">
              <a:rPr lang="ru-RU" smtClean="0"/>
              <a:pPr/>
              <a:t>‹#›</a:t>
            </a:fld>
            <a:endParaRPr lang="ru-RU"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81800" y="1143000"/>
            <a:ext cx="1905000" cy="5486400"/>
          </a:xfrm>
        </p:spPr>
        <p:txBody>
          <a:bodyPr vert="eaVer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457200" y="1143000"/>
            <a:ext cx="6248400" cy="5486400"/>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5FE3541C-D4F6-4962-B869-2765AC452C82}" type="datetimeFigureOut">
              <a:rPr lang="ru-RU" smtClean="0"/>
              <a:pPr/>
              <a:t>27.09.2024</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66F71D15-A6DA-4AB6-A66D-0DA9845AAB63}" type="slidenum">
              <a:rPr lang="ru-RU" smtClean="0"/>
              <a:pPr/>
              <a:t>‹#›</a:t>
            </a:fld>
            <a:endParaRPr lang="ru-RU"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5FE3541C-D4F6-4962-B869-2765AC452C82}" type="datetimeFigureOut">
              <a:rPr lang="ru-RU" smtClean="0"/>
              <a:pPr/>
              <a:t>27.09.2024</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66F71D15-A6DA-4AB6-A66D-0DA9845AAB63}" type="slidenum">
              <a:rPr lang="ru-RU" smtClean="0"/>
              <a:pPr/>
              <a:t>‹#›</a:t>
            </a:fld>
            <a:endParaRPr lang="ru-R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ru-RU"/>
              <a:t>Образец заголовка</a:t>
            </a:r>
            <a:endParaRPr kumimoji="0" lang="en-US"/>
          </a:p>
        </p:txBody>
      </p:sp>
      <p:sp>
        <p:nvSpPr>
          <p:cNvPr id="3" name="Текст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a:t>Образец текста</a:t>
            </a:r>
          </a:p>
        </p:txBody>
      </p:sp>
      <p:sp>
        <p:nvSpPr>
          <p:cNvPr id="4" name="Дата 3"/>
          <p:cNvSpPr>
            <a:spLocks noGrp="1"/>
          </p:cNvSpPr>
          <p:nvPr>
            <p:ph type="dt" sz="half" idx="10"/>
          </p:nvPr>
        </p:nvSpPr>
        <p:spPr/>
        <p:txBody>
          <a:bodyPr/>
          <a:lstStyle/>
          <a:p>
            <a:fld id="{5FE3541C-D4F6-4962-B869-2765AC452C82}" type="datetimeFigureOut">
              <a:rPr lang="ru-RU" smtClean="0"/>
              <a:pPr/>
              <a:t>27.09.2024</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66F71D15-A6DA-4AB6-A66D-0DA9845AAB63}" type="slidenum">
              <a:rPr lang="ru-RU" smtClean="0"/>
              <a:pPr/>
              <a:t>‹#›</a:t>
            </a:fld>
            <a:endParaRPr lang="ru-R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Содержимое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Содержимое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Дата 4"/>
          <p:cNvSpPr>
            <a:spLocks noGrp="1"/>
          </p:cNvSpPr>
          <p:nvPr>
            <p:ph type="dt" sz="half" idx="10"/>
          </p:nvPr>
        </p:nvSpPr>
        <p:spPr/>
        <p:txBody>
          <a:bodyPr/>
          <a:lstStyle/>
          <a:p>
            <a:fld id="{5FE3541C-D4F6-4962-B869-2765AC452C82}" type="datetimeFigureOut">
              <a:rPr lang="ru-RU" smtClean="0"/>
              <a:pPr/>
              <a:t>27.09.2024</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66F71D15-A6DA-4AB6-A66D-0DA9845AAB63}" type="slidenum">
              <a:rPr lang="ru-RU" smtClean="0"/>
              <a:pPr/>
              <a:t>‹#›</a:t>
            </a:fld>
            <a:endParaRPr lang="ru-RU"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143000"/>
            <a:ext cx="8382000" cy="1069848"/>
          </a:xfrm>
        </p:spPr>
        <p:txBody>
          <a:bodyPr anchor="ctr"/>
          <a:lstStyle>
            <a:lvl1pPr>
              <a:defRPr sz="4000" b="0" i="0" cap="none" baseline="0"/>
            </a:lvl1pPr>
          </a:lstStyle>
          <a:p>
            <a:r>
              <a:rPr kumimoji="0" lang="ru-RU"/>
              <a:t>Образец заголовка</a:t>
            </a:r>
            <a:endParaRPr kumimoji="0" lang="en-US"/>
          </a:p>
        </p:txBody>
      </p:sp>
      <p:sp>
        <p:nvSpPr>
          <p:cNvPr id="3" name="Текст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a:t>Образец текста</a:t>
            </a:r>
          </a:p>
        </p:txBody>
      </p:sp>
      <p:sp>
        <p:nvSpPr>
          <p:cNvPr id="4" name="Текст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a:t>Образец текста</a:t>
            </a:r>
          </a:p>
        </p:txBody>
      </p:sp>
      <p:sp>
        <p:nvSpPr>
          <p:cNvPr id="5" name="Содержимое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6" name="Содержимое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26" name="Дата 25"/>
          <p:cNvSpPr>
            <a:spLocks noGrp="1"/>
          </p:cNvSpPr>
          <p:nvPr>
            <p:ph type="dt" sz="half" idx="10"/>
          </p:nvPr>
        </p:nvSpPr>
        <p:spPr/>
        <p:txBody>
          <a:bodyPr rtlCol="0"/>
          <a:lstStyle/>
          <a:p>
            <a:fld id="{5FE3541C-D4F6-4962-B869-2765AC452C82}" type="datetimeFigureOut">
              <a:rPr lang="ru-RU" smtClean="0"/>
              <a:pPr/>
              <a:t>27.09.2024</a:t>
            </a:fld>
            <a:endParaRPr lang="ru-RU" dirty="0"/>
          </a:p>
        </p:txBody>
      </p:sp>
      <p:sp>
        <p:nvSpPr>
          <p:cNvPr id="27" name="Номер слайда 26"/>
          <p:cNvSpPr>
            <a:spLocks noGrp="1"/>
          </p:cNvSpPr>
          <p:nvPr>
            <p:ph type="sldNum" sz="quarter" idx="11"/>
          </p:nvPr>
        </p:nvSpPr>
        <p:spPr/>
        <p:txBody>
          <a:bodyPr rtlCol="0"/>
          <a:lstStyle/>
          <a:p>
            <a:fld id="{66F71D15-A6DA-4AB6-A66D-0DA9845AAB63}" type="slidenum">
              <a:rPr lang="ru-RU" smtClean="0"/>
              <a:pPr/>
              <a:t>‹#›</a:t>
            </a:fld>
            <a:endParaRPr lang="ru-RU" dirty="0"/>
          </a:p>
        </p:txBody>
      </p:sp>
      <p:sp>
        <p:nvSpPr>
          <p:cNvPr id="28" name="Нижний колонтитул 27"/>
          <p:cNvSpPr>
            <a:spLocks noGrp="1"/>
          </p:cNvSpPr>
          <p:nvPr>
            <p:ph type="ftr" sz="quarter" idx="12"/>
          </p:nvPr>
        </p:nvSpPr>
        <p:spPr/>
        <p:txBody>
          <a:bodyPr rtlCol="0"/>
          <a:lstStyle/>
          <a:p>
            <a:endParaRPr lang="ru-R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ru-RU"/>
              <a:t>Образец заголовка</a:t>
            </a:r>
            <a:endParaRPr kumimoji="0" lang="en-US"/>
          </a:p>
        </p:txBody>
      </p:sp>
      <p:sp>
        <p:nvSpPr>
          <p:cNvPr id="3" name="Дата 2"/>
          <p:cNvSpPr>
            <a:spLocks noGrp="1"/>
          </p:cNvSpPr>
          <p:nvPr>
            <p:ph type="dt" sz="half" idx="10"/>
          </p:nvPr>
        </p:nvSpPr>
        <p:spPr>
          <a:xfrm>
            <a:off x="6583680" y="612648"/>
            <a:ext cx="957264" cy="457200"/>
          </a:xfrm>
        </p:spPr>
        <p:txBody>
          <a:bodyPr/>
          <a:lstStyle/>
          <a:p>
            <a:fld id="{5FE3541C-D4F6-4962-B869-2765AC452C82}" type="datetimeFigureOut">
              <a:rPr lang="ru-RU" smtClean="0"/>
              <a:pPr/>
              <a:t>27.09.2024</a:t>
            </a:fld>
            <a:endParaRPr lang="ru-RU" dirty="0"/>
          </a:p>
        </p:txBody>
      </p:sp>
      <p:sp>
        <p:nvSpPr>
          <p:cNvPr id="4" name="Нижний колонтитул 3"/>
          <p:cNvSpPr>
            <a:spLocks noGrp="1"/>
          </p:cNvSpPr>
          <p:nvPr>
            <p:ph type="ftr" sz="quarter" idx="11"/>
          </p:nvPr>
        </p:nvSpPr>
        <p:spPr>
          <a:xfrm>
            <a:off x="5257800" y="612648"/>
            <a:ext cx="1325880" cy="457200"/>
          </a:xfrm>
        </p:spPr>
        <p:txBody>
          <a:bodyPr/>
          <a:lstStyle/>
          <a:p>
            <a:endParaRPr lang="ru-RU" dirty="0"/>
          </a:p>
        </p:txBody>
      </p:sp>
      <p:sp>
        <p:nvSpPr>
          <p:cNvPr id="5" name="Номер слайда 4"/>
          <p:cNvSpPr>
            <a:spLocks noGrp="1"/>
          </p:cNvSpPr>
          <p:nvPr>
            <p:ph type="sldNum" sz="quarter" idx="12"/>
          </p:nvPr>
        </p:nvSpPr>
        <p:spPr>
          <a:xfrm>
            <a:off x="8174736" y="2272"/>
            <a:ext cx="762000" cy="365760"/>
          </a:xfrm>
        </p:spPr>
        <p:txBody>
          <a:bodyPr/>
          <a:lstStyle/>
          <a:p>
            <a:fld id="{66F71D15-A6DA-4AB6-A66D-0DA9845AAB63}" type="slidenum">
              <a:rPr lang="ru-RU" smtClean="0"/>
              <a:pPr/>
              <a:t>‹#›</a:t>
            </a:fld>
            <a:endParaRPr lang="ru-R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FE3541C-D4F6-4962-B869-2765AC452C82}" type="datetimeFigureOut">
              <a:rPr lang="ru-RU" smtClean="0"/>
              <a:pPr/>
              <a:t>27.09.2024</a:t>
            </a:fld>
            <a:endParaRPr lang="ru-RU" dirty="0"/>
          </a:p>
        </p:txBody>
      </p:sp>
      <p:sp>
        <p:nvSpPr>
          <p:cNvPr id="3" name="Нижний колонтитул 2"/>
          <p:cNvSpPr>
            <a:spLocks noGrp="1"/>
          </p:cNvSpPr>
          <p:nvPr>
            <p:ph type="ftr" sz="quarter" idx="11"/>
          </p:nvPr>
        </p:nvSpPr>
        <p:spPr/>
        <p:txBody>
          <a:bodyPr/>
          <a:lstStyle/>
          <a:p>
            <a:endParaRPr lang="ru-RU" dirty="0"/>
          </a:p>
        </p:txBody>
      </p:sp>
      <p:sp>
        <p:nvSpPr>
          <p:cNvPr id="4" name="Номер слайда 3"/>
          <p:cNvSpPr>
            <a:spLocks noGrp="1"/>
          </p:cNvSpPr>
          <p:nvPr>
            <p:ph type="sldNum" sz="quarter" idx="12"/>
          </p:nvPr>
        </p:nvSpPr>
        <p:spPr/>
        <p:txBody>
          <a:bodyPr/>
          <a:lstStyle/>
          <a:p>
            <a:fld id="{66F71D15-A6DA-4AB6-A66D-0DA9845AAB63}" type="slidenum">
              <a:rPr lang="ru-RU" smtClean="0"/>
              <a:pPr/>
              <a:t>‹#›</a:t>
            </a:fld>
            <a:endParaRPr lang="ru-RU"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53496" y="1101970"/>
            <a:ext cx="3383280" cy="877824"/>
          </a:xfrm>
        </p:spPr>
        <p:txBody>
          <a:bodyPr anchor="b"/>
          <a:lstStyle>
            <a:lvl1pPr algn="l">
              <a:buNone/>
              <a:defRPr sz="1800" b="1"/>
            </a:lvl1pPr>
          </a:lstStyle>
          <a:p>
            <a:r>
              <a:rPr kumimoji="0" lang="ru-RU"/>
              <a:t>Образец заголовка</a:t>
            </a:r>
            <a:endParaRPr kumimoji="0" lang="en-US"/>
          </a:p>
        </p:txBody>
      </p:sp>
      <p:sp>
        <p:nvSpPr>
          <p:cNvPr id="3" name="Текст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a:t>Образец текста</a:t>
            </a:r>
          </a:p>
        </p:txBody>
      </p:sp>
      <p:sp>
        <p:nvSpPr>
          <p:cNvPr id="4" name="Содержимое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Дата 4"/>
          <p:cNvSpPr>
            <a:spLocks noGrp="1"/>
          </p:cNvSpPr>
          <p:nvPr>
            <p:ph type="dt" sz="half" idx="10"/>
          </p:nvPr>
        </p:nvSpPr>
        <p:spPr/>
        <p:txBody>
          <a:bodyPr/>
          <a:lstStyle/>
          <a:p>
            <a:fld id="{5FE3541C-D4F6-4962-B869-2765AC452C82}" type="datetimeFigureOut">
              <a:rPr lang="ru-RU" smtClean="0"/>
              <a:pPr/>
              <a:t>27.09.2024</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66F71D15-A6DA-4AB6-A66D-0DA9845AAB63}" type="slidenum">
              <a:rPr lang="ru-RU" smtClean="0"/>
              <a:pPr/>
              <a:t>‹#›</a:t>
            </a:fld>
            <a:endParaRPr lang="ru-RU"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ru-RU"/>
              <a:t>Образец заголовка</a:t>
            </a:r>
            <a:endParaRPr kumimoji="0" lang="en-US"/>
          </a:p>
        </p:txBody>
      </p:sp>
      <p:sp>
        <p:nvSpPr>
          <p:cNvPr id="3" name="Рисунок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ru-RU" dirty="0"/>
              <a:t>Вставка рисунка</a:t>
            </a:r>
            <a:endParaRPr kumimoji="0" lang="en-US" dirty="0"/>
          </a:p>
        </p:txBody>
      </p:sp>
      <p:sp>
        <p:nvSpPr>
          <p:cNvPr id="4" name="Текст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ru-RU"/>
              <a:t>Образец текста</a:t>
            </a:r>
          </a:p>
        </p:txBody>
      </p:sp>
      <p:sp>
        <p:nvSpPr>
          <p:cNvPr id="5" name="Дата 4"/>
          <p:cNvSpPr>
            <a:spLocks noGrp="1"/>
          </p:cNvSpPr>
          <p:nvPr>
            <p:ph type="dt" sz="half" idx="10"/>
          </p:nvPr>
        </p:nvSpPr>
        <p:spPr/>
        <p:txBody>
          <a:bodyPr/>
          <a:lstStyle/>
          <a:p>
            <a:fld id="{5FE3541C-D4F6-4962-B869-2765AC452C82}" type="datetimeFigureOut">
              <a:rPr lang="ru-RU" smtClean="0"/>
              <a:pPr/>
              <a:t>27.09.2024</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66F71D15-A6DA-4AB6-A66D-0DA9845AAB63}" type="slidenum">
              <a:rPr lang="ru-RU" smtClean="0"/>
              <a:pPr/>
              <a:t>‹#›</a:t>
            </a:fld>
            <a:endParaRPr lang="ru-RU"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Прямоугольник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Прямоугольник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Прямоугольник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Прямоугольник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Прямоугольник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Скругленный прямоугольник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Скругленный прямоугольник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Прямоугольник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Прямоугольник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Прямоугольник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Прямоугольник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Прямоугольник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Прямоугольник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Заголовок 21"/>
          <p:cNvSpPr>
            <a:spLocks noGrp="1"/>
          </p:cNvSpPr>
          <p:nvPr>
            <p:ph type="title"/>
          </p:nvPr>
        </p:nvSpPr>
        <p:spPr>
          <a:xfrm>
            <a:off x="457200" y="1143000"/>
            <a:ext cx="8229600" cy="1066800"/>
          </a:xfrm>
          <a:prstGeom prst="rect">
            <a:avLst/>
          </a:prstGeom>
        </p:spPr>
        <p:txBody>
          <a:bodyPr vert="horz" anchor="ctr">
            <a:normAutofit/>
          </a:bodyPr>
          <a:lstStyle/>
          <a:p>
            <a:r>
              <a:rPr kumimoji="0" lang="ru-RU"/>
              <a:t>Образец заголовка</a:t>
            </a:r>
            <a:endParaRPr kumimoji="0" lang="en-US"/>
          </a:p>
        </p:txBody>
      </p:sp>
      <p:sp>
        <p:nvSpPr>
          <p:cNvPr id="13" name="Текст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14" name="Дата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5FE3541C-D4F6-4962-B869-2765AC452C82}" type="datetimeFigureOut">
              <a:rPr lang="ru-RU" smtClean="0"/>
              <a:pPr/>
              <a:t>27.09.2024</a:t>
            </a:fld>
            <a:endParaRPr lang="ru-RU" dirty="0"/>
          </a:p>
        </p:txBody>
      </p:sp>
      <p:sp>
        <p:nvSpPr>
          <p:cNvPr id="3" name="Нижний колонтитул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ru-RU" dirty="0"/>
          </a:p>
        </p:txBody>
      </p:sp>
      <p:sp>
        <p:nvSpPr>
          <p:cNvPr id="23" name="Номер слайда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66F71D15-A6DA-4AB6-A66D-0DA9845AAB63}" type="slidenum">
              <a:rPr lang="ru-RU" smtClean="0"/>
              <a:pPr/>
              <a:t>‹#›</a:t>
            </a:fld>
            <a:endParaRPr lang="ru-RU"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42844" y="714356"/>
            <a:ext cx="8572528" cy="2714644"/>
          </a:xfrm>
        </p:spPr>
        <p:txBody>
          <a:bodyPr>
            <a:noAutofit/>
          </a:bodyPr>
          <a:lstStyle/>
          <a:p>
            <a:pPr>
              <a:lnSpc>
                <a:spcPct val="110000"/>
              </a:lnSpc>
            </a:pPr>
            <a:r>
              <a:rPr lang="en-US" sz="5000" dirty="0" smtClean="0"/>
              <a:t>COMPUTERS AS HELPERS IN SCHOOLS</a:t>
            </a:r>
            <a:endParaRPr lang="ru-RU" sz="5000" dirty="0"/>
          </a:p>
        </p:txBody>
      </p:sp>
      <p:sp>
        <p:nvSpPr>
          <p:cNvPr id="3" name="Подзаголовок 2"/>
          <p:cNvSpPr>
            <a:spLocks noGrp="1"/>
          </p:cNvSpPr>
          <p:nvPr>
            <p:ph type="subTitle" idx="1"/>
          </p:nvPr>
        </p:nvSpPr>
        <p:spPr>
          <a:xfrm>
            <a:off x="-214346" y="3857628"/>
            <a:ext cx="9215502" cy="2643206"/>
          </a:xfrm>
        </p:spPr>
        <p:txBody>
          <a:bodyPr>
            <a:noAutofit/>
          </a:bodyPr>
          <a:lstStyle/>
          <a:p>
            <a:pPr algn="l">
              <a:lnSpc>
                <a:spcPct val="120000"/>
              </a:lnSpc>
              <a:spcBef>
                <a:spcPts val="0"/>
              </a:spcBef>
            </a:pPr>
            <a:endParaRPr lang="ru-RU" sz="1600" dirty="0">
              <a:solidFill>
                <a:schemeClr val="tx2">
                  <a:lumMod val="75000"/>
                </a:schemeClr>
              </a:solidFill>
            </a:endParaRPr>
          </a:p>
          <a:p>
            <a:pPr algn="r">
              <a:lnSpc>
                <a:spcPct val="120000"/>
              </a:lnSpc>
              <a:spcBef>
                <a:spcPts val="0"/>
              </a:spcBef>
            </a:pPr>
            <a:endParaRPr lang="ru-RU" sz="1800" dirty="0" smtClean="0">
              <a:solidFill>
                <a:schemeClr val="bg2">
                  <a:lumMod val="25000"/>
                </a:schemeClr>
              </a:solidFill>
              <a:latin typeface="Calibri" pitchFamily="34" charset="0"/>
              <a:cs typeface="Calibri" pitchFamily="34" charset="0"/>
            </a:endParaRPr>
          </a:p>
          <a:p>
            <a:pPr algn="r">
              <a:lnSpc>
                <a:spcPct val="120000"/>
              </a:lnSpc>
              <a:spcBef>
                <a:spcPts val="0"/>
              </a:spcBef>
            </a:pPr>
            <a:endParaRPr lang="ru-RU" sz="1800" dirty="0" smtClean="0">
              <a:solidFill>
                <a:schemeClr val="bg2">
                  <a:lumMod val="25000"/>
                </a:schemeClr>
              </a:solidFill>
              <a:latin typeface="Calibri" pitchFamily="34" charset="0"/>
              <a:cs typeface="Calibri" pitchFamily="34" charset="0"/>
            </a:endParaRPr>
          </a:p>
          <a:p>
            <a:pPr algn="r">
              <a:lnSpc>
                <a:spcPct val="120000"/>
              </a:lnSpc>
              <a:spcBef>
                <a:spcPts val="0"/>
              </a:spcBef>
            </a:pPr>
            <a:endParaRPr lang="ru-RU" sz="1800" dirty="0" smtClean="0">
              <a:solidFill>
                <a:schemeClr val="bg2">
                  <a:lumMod val="25000"/>
                </a:schemeClr>
              </a:solidFill>
              <a:latin typeface="Calibri" pitchFamily="34" charset="0"/>
              <a:cs typeface="Calibri" pitchFamily="34" charset="0"/>
            </a:endParaRPr>
          </a:p>
          <a:p>
            <a:pPr algn="r">
              <a:lnSpc>
                <a:spcPct val="120000"/>
              </a:lnSpc>
              <a:spcBef>
                <a:spcPts val="0"/>
              </a:spcBef>
            </a:pPr>
            <a:endParaRPr lang="ru-RU" sz="1800" dirty="0" smtClean="0">
              <a:solidFill>
                <a:schemeClr val="bg2">
                  <a:lumMod val="25000"/>
                </a:schemeClr>
              </a:solidFill>
              <a:latin typeface="Calibri" pitchFamily="34" charset="0"/>
              <a:cs typeface="Calibri" pitchFamily="34" charset="0"/>
            </a:endParaRPr>
          </a:p>
          <a:p>
            <a:pPr algn="r">
              <a:lnSpc>
                <a:spcPct val="120000"/>
              </a:lnSpc>
              <a:spcBef>
                <a:spcPts val="0"/>
              </a:spcBef>
            </a:pPr>
            <a:endParaRPr lang="ru-RU" sz="1800" dirty="0" smtClean="0">
              <a:solidFill>
                <a:schemeClr val="bg2">
                  <a:lumMod val="25000"/>
                </a:schemeClr>
              </a:solidFill>
              <a:latin typeface="Calibri" pitchFamily="34" charset="0"/>
              <a:cs typeface="Calibri" pitchFamily="34" charset="0"/>
            </a:endParaRPr>
          </a:p>
          <a:p>
            <a:pPr algn="r">
              <a:lnSpc>
                <a:spcPct val="120000"/>
              </a:lnSpc>
              <a:spcBef>
                <a:spcPts val="0"/>
              </a:spcBef>
            </a:pPr>
            <a:r>
              <a:rPr lang="en-US" sz="1800" dirty="0" smtClean="0">
                <a:solidFill>
                  <a:schemeClr val="bg2">
                    <a:lumMod val="25000"/>
                  </a:schemeClr>
                </a:solidFill>
                <a:latin typeface="Calibri" pitchFamily="34" charset="0"/>
                <a:cs typeface="Calibri" pitchFamily="34" charset="0"/>
              </a:rPr>
              <a:t>The work has been done by</a:t>
            </a:r>
            <a:endParaRPr lang="ru-RU" sz="1800" dirty="0">
              <a:solidFill>
                <a:schemeClr val="bg2">
                  <a:lumMod val="25000"/>
                </a:schemeClr>
              </a:solidFill>
              <a:latin typeface="Calibri" pitchFamily="34" charset="0"/>
              <a:cs typeface="Calibri" pitchFamily="34" charset="0"/>
            </a:endParaRPr>
          </a:p>
          <a:p>
            <a:pPr algn="r">
              <a:lnSpc>
                <a:spcPct val="120000"/>
              </a:lnSpc>
              <a:spcBef>
                <a:spcPts val="0"/>
              </a:spcBef>
            </a:pPr>
            <a:r>
              <a:rPr lang="en-US" sz="1800" dirty="0" err="1" smtClean="0">
                <a:solidFill>
                  <a:schemeClr val="bg2">
                    <a:lumMod val="25000"/>
                  </a:schemeClr>
                </a:solidFill>
                <a:latin typeface="Calibri" pitchFamily="34" charset="0"/>
                <a:cs typeface="Calibri" pitchFamily="34" charset="0"/>
              </a:rPr>
              <a:t>Gultyaev</a:t>
            </a:r>
            <a:r>
              <a:rPr lang="en-US" sz="1800" dirty="0" smtClean="0">
                <a:solidFill>
                  <a:schemeClr val="bg2">
                    <a:lumMod val="25000"/>
                  </a:schemeClr>
                </a:solidFill>
                <a:latin typeface="Calibri" pitchFamily="34" charset="0"/>
                <a:cs typeface="Calibri" pitchFamily="34" charset="0"/>
              </a:rPr>
              <a:t> </a:t>
            </a:r>
            <a:r>
              <a:rPr lang="en-US" sz="1800" dirty="0" err="1" smtClean="0">
                <a:solidFill>
                  <a:schemeClr val="bg2">
                    <a:lumMod val="25000"/>
                  </a:schemeClr>
                </a:solidFill>
                <a:latin typeface="Calibri" pitchFamily="34" charset="0"/>
                <a:cs typeface="Calibri" pitchFamily="34" charset="0"/>
              </a:rPr>
              <a:t>Artyom</a:t>
            </a:r>
            <a:r>
              <a:rPr lang="ru-RU" sz="1800" dirty="0" smtClean="0">
                <a:solidFill>
                  <a:schemeClr val="bg2">
                    <a:lumMod val="25000"/>
                  </a:schemeClr>
                </a:solidFill>
                <a:latin typeface="Calibri" pitchFamily="34" charset="0"/>
                <a:cs typeface="Calibri" pitchFamily="34" charset="0"/>
              </a:rPr>
              <a:t>, </a:t>
            </a:r>
            <a:r>
              <a:rPr lang="en-US" sz="1800" dirty="0" err="1" smtClean="0">
                <a:solidFill>
                  <a:schemeClr val="bg2">
                    <a:lumMod val="25000"/>
                  </a:schemeClr>
                </a:solidFill>
                <a:latin typeface="Calibri" pitchFamily="34" charset="0"/>
                <a:cs typeface="Calibri" pitchFamily="34" charset="0"/>
              </a:rPr>
              <a:t>Fomchenko</a:t>
            </a:r>
            <a:r>
              <a:rPr lang="en-US" sz="1800" dirty="0" smtClean="0">
                <a:solidFill>
                  <a:schemeClr val="bg2">
                    <a:lumMod val="25000"/>
                  </a:schemeClr>
                </a:solidFill>
                <a:latin typeface="Calibri" pitchFamily="34" charset="0"/>
                <a:cs typeface="Calibri" pitchFamily="34" charset="0"/>
              </a:rPr>
              <a:t> Eduard </a:t>
            </a:r>
            <a:endParaRPr lang="ru-RU" sz="1800" dirty="0">
              <a:solidFill>
                <a:schemeClr val="bg2">
                  <a:lumMod val="25000"/>
                </a:schemeClr>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71472" y="857232"/>
            <a:ext cx="8143932" cy="995378"/>
          </a:xfrm>
          <a:solidFill>
            <a:schemeClr val="bg1"/>
          </a:solidFill>
          <a:ln w="15875">
            <a:solidFill>
              <a:schemeClr val="accent2"/>
            </a:solidFill>
          </a:ln>
        </p:spPr>
        <p:txBody>
          <a:bodyPr lIns="180000">
            <a:noAutofit/>
          </a:bodyPr>
          <a:lstStyle/>
          <a:p>
            <a:r>
              <a:rPr lang="en-US" sz="3200" dirty="0" smtClean="0"/>
              <a:t>Computers are now used in schools to</a:t>
            </a:r>
            <a:r>
              <a:rPr lang="ru-RU" sz="3200" dirty="0" smtClean="0"/>
              <a:t> …</a:t>
            </a:r>
            <a:endParaRPr lang="ru-RU" sz="3200" dirty="0">
              <a:solidFill>
                <a:schemeClr val="bg2">
                  <a:lumMod val="25000"/>
                </a:schemeClr>
              </a:solidFill>
              <a:latin typeface="Calibri" pitchFamily="34" charset="0"/>
              <a:cs typeface="Calibri" pitchFamily="34" charset="0"/>
            </a:endParaRPr>
          </a:p>
        </p:txBody>
      </p:sp>
      <p:sp>
        <p:nvSpPr>
          <p:cNvPr id="3" name="Содержимое 2"/>
          <p:cNvSpPr>
            <a:spLocks noGrp="1"/>
          </p:cNvSpPr>
          <p:nvPr>
            <p:ph idx="1"/>
          </p:nvPr>
        </p:nvSpPr>
        <p:spPr>
          <a:xfrm>
            <a:off x="214282" y="2071678"/>
            <a:ext cx="8215370" cy="4643446"/>
          </a:xfrm>
        </p:spPr>
        <p:txBody>
          <a:bodyPr>
            <a:noAutofit/>
          </a:bodyPr>
          <a:lstStyle/>
          <a:p>
            <a:pPr marL="365125" indent="-3175" algn="just">
              <a:lnSpc>
                <a:spcPct val="110000"/>
              </a:lnSpc>
              <a:spcAft>
                <a:spcPts val="600"/>
              </a:spcAft>
              <a:buNone/>
            </a:pPr>
            <a:r>
              <a:rPr lang="ru-RU" dirty="0" smtClean="0">
                <a:solidFill>
                  <a:schemeClr val="bg2">
                    <a:lumMod val="25000"/>
                  </a:schemeClr>
                </a:solidFill>
                <a:latin typeface="Calibri" pitchFamily="34" charset="0"/>
                <a:cs typeface="Calibri" pitchFamily="34" charset="0"/>
              </a:rPr>
              <a:t>• </a:t>
            </a:r>
            <a:r>
              <a:rPr lang="en-US" dirty="0" smtClean="0">
                <a:solidFill>
                  <a:schemeClr val="bg2">
                    <a:lumMod val="25000"/>
                  </a:schemeClr>
                </a:solidFill>
                <a:latin typeface="Calibri" pitchFamily="34" charset="0"/>
                <a:cs typeface="Calibri" pitchFamily="34" charset="0"/>
              </a:rPr>
              <a:t>search for information</a:t>
            </a:r>
            <a:r>
              <a:rPr lang="ru-RU" dirty="0" smtClean="0">
                <a:solidFill>
                  <a:schemeClr val="bg2">
                    <a:lumMod val="25000"/>
                  </a:schemeClr>
                </a:solidFill>
                <a:latin typeface="Calibri" pitchFamily="34" charset="0"/>
                <a:cs typeface="Calibri" pitchFamily="34" charset="0"/>
              </a:rPr>
              <a:t>;</a:t>
            </a:r>
            <a:endParaRPr lang="en-US" dirty="0" smtClean="0">
              <a:solidFill>
                <a:schemeClr val="bg2">
                  <a:lumMod val="25000"/>
                </a:schemeClr>
              </a:solidFill>
              <a:latin typeface="Calibri" pitchFamily="34" charset="0"/>
              <a:cs typeface="Calibri" pitchFamily="34" charset="0"/>
            </a:endParaRPr>
          </a:p>
          <a:p>
            <a:pPr marL="365125" indent="-3175" algn="just">
              <a:lnSpc>
                <a:spcPct val="110000"/>
              </a:lnSpc>
              <a:spcAft>
                <a:spcPts val="600"/>
              </a:spcAft>
              <a:buNone/>
            </a:pPr>
            <a:r>
              <a:rPr lang="ru-RU" dirty="0" smtClean="0">
                <a:solidFill>
                  <a:schemeClr val="bg2">
                    <a:lumMod val="25000"/>
                  </a:schemeClr>
                </a:solidFill>
                <a:latin typeface="Calibri" pitchFamily="34" charset="0"/>
                <a:cs typeface="Calibri" pitchFamily="34" charset="0"/>
              </a:rPr>
              <a:t>• </a:t>
            </a:r>
            <a:r>
              <a:rPr lang="en-US" dirty="0" smtClean="0">
                <a:solidFill>
                  <a:schemeClr val="bg2">
                    <a:lumMod val="25000"/>
                  </a:schemeClr>
                </a:solidFill>
                <a:latin typeface="Calibri" pitchFamily="34" charset="0"/>
                <a:cs typeface="Calibri" pitchFamily="34" charset="0"/>
              </a:rPr>
              <a:t>watch video lessons</a:t>
            </a:r>
            <a:r>
              <a:rPr lang="ru-RU" dirty="0" smtClean="0">
                <a:solidFill>
                  <a:schemeClr val="bg2">
                    <a:lumMod val="25000"/>
                  </a:schemeClr>
                </a:solidFill>
                <a:latin typeface="Calibri" pitchFamily="34" charset="0"/>
                <a:cs typeface="Calibri" pitchFamily="34" charset="0"/>
              </a:rPr>
              <a:t>;</a:t>
            </a:r>
            <a:endParaRPr lang="en-US" dirty="0" smtClean="0">
              <a:solidFill>
                <a:schemeClr val="bg2">
                  <a:lumMod val="25000"/>
                </a:schemeClr>
              </a:solidFill>
              <a:latin typeface="Calibri" pitchFamily="34" charset="0"/>
              <a:cs typeface="Calibri" pitchFamily="34" charset="0"/>
            </a:endParaRPr>
          </a:p>
          <a:p>
            <a:pPr marL="365125" indent="-3175" algn="just">
              <a:lnSpc>
                <a:spcPct val="110000"/>
              </a:lnSpc>
              <a:buNone/>
            </a:pPr>
            <a:r>
              <a:rPr lang="ru-RU" dirty="0" smtClean="0">
                <a:solidFill>
                  <a:schemeClr val="bg2">
                    <a:lumMod val="25000"/>
                  </a:schemeClr>
                </a:solidFill>
                <a:latin typeface="Calibri" pitchFamily="34" charset="0"/>
                <a:cs typeface="Calibri" pitchFamily="34" charset="0"/>
              </a:rPr>
              <a:t>•</a:t>
            </a:r>
            <a:r>
              <a:rPr lang="en-US" dirty="0" smtClean="0">
                <a:solidFill>
                  <a:schemeClr val="bg2">
                    <a:lumMod val="25000"/>
                  </a:schemeClr>
                </a:solidFill>
                <a:latin typeface="Calibri" pitchFamily="34" charset="0"/>
                <a:cs typeface="Calibri" pitchFamily="34" charset="0"/>
              </a:rPr>
              <a:t> make presentations</a:t>
            </a:r>
            <a:r>
              <a:rPr lang="ru-RU" dirty="0" smtClean="0">
                <a:solidFill>
                  <a:schemeClr val="bg2">
                    <a:lumMod val="25000"/>
                  </a:schemeClr>
                </a:solidFill>
                <a:latin typeface="Calibri" pitchFamily="34" charset="0"/>
                <a:cs typeface="Calibri" pitchFamily="34" charset="0"/>
              </a:rPr>
              <a:t>;</a:t>
            </a:r>
            <a:endParaRPr lang="en-US" dirty="0" smtClean="0">
              <a:solidFill>
                <a:schemeClr val="bg2">
                  <a:lumMod val="25000"/>
                </a:schemeClr>
              </a:solidFill>
              <a:latin typeface="Calibri" pitchFamily="34" charset="0"/>
              <a:cs typeface="Calibri" pitchFamily="34" charset="0"/>
            </a:endParaRPr>
          </a:p>
          <a:p>
            <a:pPr marL="365125" indent="-3175" algn="just">
              <a:lnSpc>
                <a:spcPct val="110000"/>
              </a:lnSpc>
              <a:buNone/>
            </a:pPr>
            <a:r>
              <a:rPr lang="ru-RU" dirty="0" smtClean="0">
                <a:solidFill>
                  <a:schemeClr val="bg2">
                    <a:lumMod val="25000"/>
                  </a:schemeClr>
                </a:solidFill>
                <a:latin typeface="Calibri" pitchFamily="34" charset="0"/>
                <a:cs typeface="Calibri" pitchFamily="34" charset="0"/>
              </a:rPr>
              <a:t>•</a:t>
            </a:r>
            <a:r>
              <a:rPr lang="en-US" dirty="0" smtClean="0">
                <a:solidFill>
                  <a:schemeClr val="bg2">
                    <a:lumMod val="25000"/>
                  </a:schemeClr>
                </a:solidFill>
                <a:latin typeface="Calibri" pitchFamily="34" charset="0"/>
                <a:cs typeface="Calibri" pitchFamily="34" charset="0"/>
              </a:rPr>
              <a:t> take online tests</a:t>
            </a:r>
            <a:r>
              <a:rPr lang="ru-RU" dirty="0" smtClean="0">
                <a:solidFill>
                  <a:schemeClr val="bg2">
                    <a:lumMod val="25000"/>
                  </a:schemeClr>
                </a:solidFill>
                <a:latin typeface="Calibri" pitchFamily="34" charset="0"/>
                <a:cs typeface="Calibri" pitchFamily="34" charset="0"/>
              </a:rPr>
              <a:t>…</a:t>
            </a:r>
          </a:p>
          <a:p>
            <a:pPr marL="365125" indent="-3175" algn="just">
              <a:lnSpc>
                <a:spcPct val="110000"/>
              </a:lnSpc>
              <a:spcBef>
                <a:spcPts val="1200"/>
              </a:spcBef>
              <a:buNone/>
            </a:pPr>
            <a:r>
              <a:rPr lang="en-US" dirty="0" smtClean="0"/>
              <a:t/>
            </a:r>
            <a:br>
              <a:rPr lang="en-US" dirty="0" smtClean="0"/>
            </a:br>
            <a:r>
              <a:rPr lang="en-US" dirty="0" smtClean="0">
                <a:solidFill>
                  <a:schemeClr val="bg2">
                    <a:lumMod val="25000"/>
                  </a:schemeClr>
                </a:solidFill>
                <a:latin typeface="Calibri" pitchFamily="34" charset="0"/>
                <a:cs typeface="Calibri" pitchFamily="34" charset="0"/>
              </a:rPr>
              <a:t>In the future, computers will become more than just tools; they will help open up exciting new ways to learn.</a:t>
            </a:r>
            <a:endParaRPr lang="ru-RU" dirty="0">
              <a:solidFill>
                <a:schemeClr val="bg2">
                  <a:lumMod val="25000"/>
                </a:schemeClr>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42844" y="5429264"/>
            <a:ext cx="8286808" cy="1214446"/>
          </a:xfrm>
        </p:spPr>
        <p:txBody>
          <a:bodyPr>
            <a:noAutofit/>
          </a:bodyPr>
          <a:lstStyle/>
          <a:p>
            <a:pPr marL="365125" indent="-3175" algn="just">
              <a:lnSpc>
                <a:spcPct val="110000"/>
              </a:lnSpc>
              <a:spcAft>
                <a:spcPts val="1800"/>
              </a:spcAft>
              <a:buNone/>
            </a:pPr>
            <a:r>
              <a:rPr lang="en-US" sz="2400" dirty="0" smtClean="0"/>
              <a:t/>
            </a:r>
            <a:br>
              <a:rPr lang="en-US" sz="2400" dirty="0" smtClean="0"/>
            </a:br>
            <a:r>
              <a:rPr lang="en-US" sz="1800" dirty="0" smtClean="0">
                <a:solidFill>
                  <a:schemeClr val="bg2">
                    <a:lumMod val="25000"/>
                  </a:schemeClr>
                </a:solidFill>
                <a:latin typeface="Calibri" pitchFamily="34" charset="0"/>
                <a:cs typeface="Calibri" pitchFamily="34" charset="0"/>
              </a:rPr>
              <a:t>We asked artificial intelligence to create a picture depicting a school class of the future with a robot teacher... Let's move on…</a:t>
            </a:r>
            <a:endParaRPr lang="ru-RU" sz="2400" dirty="0">
              <a:solidFill>
                <a:schemeClr val="bg2">
                  <a:lumMod val="25000"/>
                </a:schemeClr>
              </a:solidFill>
              <a:latin typeface="Calibri" pitchFamily="34" charset="0"/>
              <a:cs typeface="Calibri" pitchFamily="34" charset="0"/>
            </a:endParaRPr>
          </a:p>
        </p:txBody>
      </p:sp>
      <p:pic>
        <p:nvPicPr>
          <p:cNvPr id="5" name="Рисунок 4" descr="aii.jpg"/>
          <p:cNvPicPr>
            <a:picLocks noChangeAspect="1"/>
          </p:cNvPicPr>
          <p:nvPr/>
        </p:nvPicPr>
        <p:blipFill>
          <a:blip r:embed="rId2"/>
          <a:stretch>
            <a:fillRect/>
          </a:stretch>
        </p:blipFill>
        <p:spPr>
          <a:xfrm>
            <a:off x="571472" y="1000108"/>
            <a:ext cx="4714908" cy="4714908"/>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Заголовок 9"/>
          <p:cNvSpPr>
            <a:spLocks noGrp="1"/>
          </p:cNvSpPr>
          <p:nvPr>
            <p:ph type="title"/>
          </p:nvPr>
        </p:nvSpPr>
        <p:spPr>
          <a:xfrm>
            <a:off x="428596" y="2714620"/>
            <a:ext cx="8229600" cy="1066800"/>
          </a:xfrm>
        </p:spPr>
        <p:txBody>
          <a:bodyPr>
            <a:noAutofit/>
          </a:bodyPr>
          <a:lstStyle/>
          <a:p>
            <a:pPr algn="ctr"/>
            <a:r>
              <a:rPr lang="ru-RU" sz="4400" dirty="0" smtClean="0"/>
              <a:t/>
            </a:r>
            <a:br>
              <a:rPr lang="ru-RU" sz="4400" dirty="0" smtClean="0"/>
            </a:br>
            <a:r>
              <a:rPr lang="en-US" sz="4400" dirty="0" smtClean="0"/>
              <a:t>How </a:t>
            </a:r>
            <a:r>
              <a:rPr lang="en-US" sz="4400" dirty="0" smtClean="0"/>
              <a:t>will computers be used in schools of the future?</a:t>
            </a:r>
            <a:endParaRPr lang="ru-RU" sz="4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42910" y="785794"/>
            <a:ext cx="7858180" cy="1571636"/>
          </a:xfrm>
          <a:solidFill>
            <a:schemeClr val="bg1"/>
          </a:solidFill>
          <a:ln w="15875">
            <a:solidFill>
              <a:schemeClr val="accent2"/>
            </a:solidFill>
          </a:ln>
        </p:spPr>
        <p:txBody>
          <a:bodyPr lIns="180000">
            <a:noAutofit/>
          </a:bodyPr>
          <a:lstStyle/>
          <a:p>
            <a:r>
              <a:rPr lang="en-US" sz="3600" dirty="0" smtClean="0"/>
              <a:t>Computers will help create personalized learning programs for each student</a:t>
            </a:r>
            <a:endParaRPr lang="ru-RU" sz="3600" dirty="0">
              <a:solidFill>
                <a:schemeClr val="bg2">
                  <a:lumMod val="25000"/>
                </a:schemeClr>
              </a:solidFill>
              <a:latin typeface="Calibri" pitchFamily="34" charset="0"/>
              <a:cs typeface="Calibri" pitchFamily="34" charset="0"/>
            </a:endParaRPr>
          </a:p>
        </p:txBody>
      </p:sp>
      <p:sp>
        <p:nvSpPr>
          <p:cNvPr id="17" name="Содержимое 16"/>
          <p:cNvSpPr>
            <a:spLocks noGrp="1"/>
          </p:cNvSpPr>
          <p:nvPr>
            <p:ph idx="1"/>
          </p:nvPr>
        </p:nvSpPr>
        <p:spPr>
          <a:xfrm>
            <a:off x="500034" y="2571744"/>
            <a:ext cx="8043890" cy="4143404"/>
          </a:xfrm>
        </p:spPr>
        <p:txBody>
          <a:bodyPr/>
          <a:lstStyle/>
          <a:p>
            <a:pPr marL="4763" indent="-4763" algn="just">
              <a:buNone/>
            </a:pPr>
            <a:endParaRPr lang="en-US" dirty="0" smtClean="0">
              <a:latin typeface="Calibri" pitchFamily="34" charset="0"/>
              <a:cs typeface="Calibri" pitchFamily="34" charset="0"/>
            </a:endParaRPr>
          </a:p>
          <a:p>
            <a:pPr marL="4763" indent="-4763" algn="just">
              <a:buNone/>
            </a:pPr>
            <a:r>
              <a:rPr lang="en-US" dirty="0" smtClean="0">
                <a:solidFill>
                  <a:schemeClr val="bg2">
                    <a:lumMod val="25000"/>
                  </a:schemeClr>
                </a:solidFill>
                <a:latin typeface="Calibri" pitchFamily="34" charset="0"/>
                <a:cs typeface="Calibri" pitchFamily="34" charset="0"/>
              </a:rPr>
              <a:t>Every child learns at their own pace, and computers can adjust lessons to fit their individual needs. This will allow students to study the subjects they enjoy and get extra help where they need it.</a:t>
            </a:r>
            <a:endParaRPr lang="ru-RU" dirty="0">
              <a:solidFill>
                <a:schemeClr val="bg2">
                  <a:lumMod val="25000"/>
                </a:schemeClr>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42910" y="785794"/>
            <a:ext cx="7142400" cy="1428760"/>
          </a:xfrm>
          <a:solidFill>
            <a:schemeClr val="bg1"/>
          </a:solidFill>
          <a:ln w="15875">
            <a:solidFill>
              <a:schemeClr val="accent2"/>
            </a:solidFill>
          </a:ln>
        </p:spPr>
        <p:txBody>
          <a:bodyPr lIns="180000">
            <a:normAutofit/>
          </a:bodyPr>
          <a:lstStyle/>
          <a:p>
            <a:r>
              <a:rPr lang="en-US" dirty="0" smtClean="0"/>
              <a:t>computers will open up new ways of learning for students</a:t>
            </a:r>
            <a:endParaRPr lang="ru-RU" dirty="0">
              <a:solidFill>
                <a:schemeClr val="bg2">
                  <a:lumMod val="25000"/>
                </a:schemeClr>
              </a:solidFill>
              <a:latin typeface="Calibri" pitchFamily="34" charset="0"/>
              <a:cs typeface="Calibri" pitchFamily="34" charset="0"/>
            </a:endParaRPr>
          </a:p>
        </p:txBody>
      </p:sp>
      <p:sp>
        <p:nvSpPr>
          <p:cNvPr id="3" name="Содержимое 2"/>
          <p:cNvSpPr>
            <a:spLocks noGrp="1"/>
          </p:cNvSpPr>
          <p:nvPr>
            <p:ph idx="1"/>
          </p:nvPr>
        </p:nvSpPr>
        <p:spPr>
          <a:xfrm>
            <a:off x="428596" y="1857364"/>
            <a:ext cx="8072494" cy="2500330"/>
          </a:xfrm>
        </p:spPr>
        <p:txBody>
          <a:bodyPr>
            <a:normAutofit/>
          </a:bodyPr>
          <a:lstStyle/>
          <a:p>
            <a:pPr marL="624078" indent="-514350">
              <a:buClr>
                <a:schemeClr val="tx2">
                  <a:lumMod val="75000"/>
                </a:schemeClr>
              </a:buClr>
              <a:buNone/>
            </a:pPr>
            <a:r>
              <a:rPr lang="ru-RU" sz="2200" b="1" dirty="0" smtClean="0">
                <a:solidFill>
                  <a:schemeClr val="bg2">
                    <a:lumMod val="25000"/>
                  </a:schemeClr>
                </a:solidFill>
                <a:latin typeface="Calibri" pitchFamily="34" charset="0"/>
                <a:cs typeface="Calibri" pitchFamily="34" charset="0"/>
              </a:rPr>
              <a:t>Пропаганда</a:t>
            </a:r>
            <a:r>
              <a:rPr lang="ru-RU" sz="2200" dirty="0" smtClean="0">
                <a:solidFill>
                  <a:schemeClr val="bg2">
                    <a:lumMod val="25000"/>
                  </a:schemeClr>
                </a:solidFill>
                <a:latin typeface="Calibri" pitchFamily="34" charset="0"/>
                <a:cs typeface="Calibri" pitchFamily="34" charset="0"/>
              </a:rPr>
              <a:t> ― важнейший инструмент тоталитарного режима.</a:t>
            </a:r>
            <a:endParaRPr lang="ru-RU" sz="2200" dirty="0">
              <a:solidFill>
                <a:schemeClr val="bg2">
                  <a:lumMod val="25000"/>
                </a:schemeClr>
              </a:solidFill>
              <a:latin typeface="Calibri" pitchFamily="34" charset="0"/>
              <a:cs typeface="Calibri" pitchFamily="34" charset="0"/>
            </a:endParaRPr>
          </a:p>
        </p:txBody>
      </p:sp>
      <p:sp>
        <p:nvSpPr>
          <p:cNvPr id="5" name="Содержимое 2"/>
          <p:cNvSpPr txBox="1">
            <a:spLocks/>
          </p:cNvSpPr>
          <p:nvPr/>
        </p:nvSpPr>
        <p:spPr>
          <a:xfrm>
            <a:off x="0" y="3143248"/>
            <a:ext cx="8858280" cy="3714753"/>
          </a:xfrm>
          <a:prstGeom prst="rect">
            <a:avLst/>
          </a:prstGeom>
        </p:spPr>
        <p:txBody>
          <a:bodyPr vert="horz">
            <a:normAutofit/>
          </a:bodyPr>
          <a:lstStyle/>
          <a:p>
            <a:pPr marL="624078" lvl="0" indent="-514350" algn="just">
              <a:spcBef>
                <a:spcPts val="300"/>
              </a:spcBef>
              <a:buClr>
                <a:schemeClr val="tx2">
                  <a:lumMod val="75000"/>
                </a:schemeClr>
              </a:buClr>
            </a:pPr>
            <a:r>
              <a:rPr lang="ru-RU" sz="2800" dirty="0"/>
              <a:t>     </a:t>
            </a:r>
            <a:endParaRPr kumimoji="0" lang="ru-RU" sz="2800" b="0" i="0" u="none" strike="noStrike" kern="1200" cap="none" spc="0" normalizeH="0" baseline="0" noProof="0" dirty="0">
              <a:ln>
                <a:noFill/>
              </a:ln>
              <a:solidFill>
                <a:schemeClr val="bg2">
                  <a:lumMod val="25000"/>
                </a:schemeClr>
              </a:solidFill>
              <a:effectLst/>
              <a:uLnTx/>
              <a:uFillTx/>
              <a:latin typeface="Calibri" pitchFamily="34" charset="0"/>
              <a:cs typeface="Calibri" pitchFamily="34" charset="0"/>
            </a:endParaRPr>
          </a:p>
        </p:txBody>
      </p:sp>
      <p:sp>
        <p:nvSpPr>
          <p:cNvPr id="8" name="Содержимое 2"/>
          <p:cNvSpPr txBox="1">
            <a:spLocks/>
          </p:cNvSpPr>
          <p:nvPr/>
        </p:nvSpPr>
        <p:spPr>
          <a:xfrm>
            <a:off x="500034" y="3571876"/>
            <a:ext cx="8072494" cy="2500330"/>
          </a:xfrm>
          <a:prstGeom prst="rect">
            <a:avLst/>
          </a:prstGeom>
        </p:spPr>
        <p:txBody>
          <a:bodyPr vert="horz">
            <a:normAutofit/>
          </a:bodyPr>
          <a:lstStyle/>
          <a:p>
            <a:pPr marL="624078" marR="0" lvl="0" indent="-514350" algn="l" defTabSz="914400" rtl="0" eaLnBrk="1" fontAlgn="auto" latinLnBrk="0" hangingPunct="1">
              <a:lnSpc>
                <a:spcPct val="100000"/>
              </a:lnSpc>
              <a:spcBef>
                <a:spcPts val="300"/>
              </a:spcBef>
              <a:spcAft>
                <a:spcPts val="0"/>
              </a:spcAft>
              <a:buClr>
                <a:schemeClr val="tx2">
                  <a:lumMod val="75000"/>
                </a:schemeClr>
              </a:buClr>
              <a:buSzTx/>
              <a:buFont typeface="Georgia"/>
              <a:buNone/>
              <a:tabLst/>
              <a:defRPr/>
            </a:pPr>
            <a:endParaRPr kumimoji="0" lang="ru-RU" sz="2200" b="0" i="0" u="none" strike="noStrike" kern="1200" cap="none" spc="0" normalizeH="0" baseline="0" noProof="0" dirty="0">
              <a:ln>
                <a:noFill/>
              </a:ln>
              <a:solidFill>
                <a:schemeClr val="bg2">
                  <a:lumMod val="25000"/>
                </a:schemeClr>
              </a:solidFill>
              <a:effectLst/>
              <a:uLnTx/>
              <a:uFillTx/>
              <a:latin typeface="Calibri" pitchFamily="34" charset="0"/>
              <a:ea typeface="+mn-ea"/>
              <a:cs typeface="Calibri" pitchFamily="34" charset="0"/>
            </a:endParaRPr>
          </a:p>
        </p:txBody>
      </p:sp>
      <p:sp>
        <p:nvSpPr>
          <p:cNvPr id="11" name="Заголовок 1"/>
          <p:cNvSpPr txBox="1">
            <a:spLocks/>
          </p:cNvSpPr>
          <p:nvPr/>
        </p:nvSpPr>
        <p:spPr>
          <a:xfrm>
            <a:off x="642910" y="785794"/>
            <a:ext cx="7858180" cy="1571636"/>
          </a:xfrm>
          <a:prstGeom prst="rect">
            <a:avLst/>
          </a:prstGeom>
          <a:solidFill>
            <a:schemeClr val="bg1"/>
          </a:solidFill>
          <a:ln w="15875">
            <a:solidFill>
              <a:schemeClr val="accent2"/>
            </a:solidFill>
          </a:ln>
        </p:spPr>
        <p:txBody>
          <a:bodyPr vert="horz" lIns="180000" anchor="ctr">
            <a:noAutofit/>
          </a:bodyPr>
          <a:lstStyle/>
          <a:p>
            <a:pPr lvl="0">
              <a:spcBef>
                <a:spcPct val="0"/>
              </a:spcBef>
            </a:pPr>
            <a:r>
              <a:rPr lang="en-US" sz="3600" dirty="0" smtClean="0">
                <a:solidFill>
                  <a:srgbClr val="69544B"/>
                </a:solidFill>
                <a:latin typeface="+mj-lt"/>
              </a:rPr>
              <a:t>Computers will open up new ways of learning for students</a:t>
            </a:r>
            <a:endParaRPr kumimoji="0" lang="ru-RU" sz="3600" b="0" i="0" u="none" strike="noStrike" kern="1200" cap="none" spc="0" normalizeH="0" baseline="0" noProof="0" dirty="0">
              <a:ln>
                <a:noFill/>
              </a:ln>
              <a:solidFill>
                <a:srgbClr val="69544B"/>
              </a:solidFill>
              <a:effectLst/>
              <a:uLnTx/>
              <a:uFillTx/>
              <a:latin typeface="+mj-lt"/>
              <a:ea typeface="+mj-ea"/>
              <a:cs typeface="Calibri" pitchFamily="34" charset="0"/>
            </a:endParaRPr>
          </a:p>
        </p:txBody>
      </p:sp>
      <p:sp>
        <p:nvSpPr>
          <p:cNvPr id="12" name="Содержимое 16"/>
          <p:cNvSpPr txBox="1">
            <a:spLocks/>
          </p:cNvSpPr>
          <p:nvPr/>
        </p:nvSpPr>
        <p:spPr>
          <a:xfrm>
            <a:off x="500034" y="2571744"/>
            <a:ext cx="8001056" cy="4143404"/>
          </a:xfrm>
          <a:prstGeom prst="rect">
            <a:avLst/>
          </a:prstGeom>
        </p:spPr>
        <p:txBody>
          <a:bodyPr vert="horz">
            <a:normAutofit/>
          </a:bodyPr>
          <a:lstStyle/>
          <a:p>
            <a:pPr marL="4763" marR="0" lvl="0" indent="-4763" algn="just" defTabSz="914400" rtl="0" eaLnBrk="1" fontAlgn="auto" latinLnBrk="0" hangingPunct="1">
              <a:lnSpc>
                <a:spcPct val="100000"/>
              </a:lnSpc>
              <a:spcBef>
                <a:spcPts val="300"/>
              </a:spcBef>
              <a:spcAft>
                <a:spcPts val="0"/>
              </a:spcAft>
              <a:buClr>
                <a:schemeClr val="accent3"/>
              </a:buClr>
              <a:buSzTx/>
              <a:buFont typeface="Georgia"/>
              <a:buNone/>
              <a:tabLst/>
              <a:defRPr/>
            </a:pPr>
            <a:endParaRPr kumimoji="0" lang="en-US" sz="2800" b="0" i="0" u="none" strike="noStrike" kern="1200" cap="none" spc="0" normalizeH="0" baseline="0" noProof="0" dirty="0" smtClean="0">
              <a:ln>
                <a:noFill/>
              </a:ln>
              <a:solidFill>
                <a:schemeClr val="tx1"/>
              </a:solidFill>
              <a:effectLst/>
              <a:uLnTx/>
              <a:uFillTx/>
              <a:latin typeface="Calibri" pitchFamily="34" charset="0"/>
              <a:ea typeface="+mn-ea"/>
              <a:cs typeface="Calibri" pitchFamily="34" charset="0"/>
            </a:endParaRPr>
          </a:p>
          <a:p>
            <a:pPr marL="4763" lvl="0" indent="-4763" algn="just">
              <a:spcBef>
                <a:spcPts val="300"/>
              </a:spcBef>
              <a:buClr>
                <a:schemeClr val="accent3"/>
              </a:buClr>
            </a:pPr>
            <a:r>
              <a:rPr lang="en-US" sz="2800" dirty="0" smtClean="0">
                <a:solidFill>
                  <a:schemeClr val="bg2">
                    <a:lumMod val="25000"/>
                  </a:schemeClr>
                </a:solidFill>
                <a:latin typeface="Calibri" pitchFamily="34" charset="0"/>
                <a:cs typeface="Calibri" pitchFamily="34" charset="0"/>
              </a:rPr>
              <a:t>Imagine virtual reality, where a student can build a house, travel to space, or perform surgery! All of this will be possible thanks to computer programs and VR technology. Students will be able to “dive into” the learning process like never before, exploring the world in an interactive and fun way.</a:t>
            </a:r>
            <a:endParaRPr kumimoji="0" lang="ru-RU" sz="2800" b="0" i="0" u="none" strike="noStrike" kern="1200" cap="none" spc="0" normalizeH="0" baseline="0" noProof="0" dirty="0">
              <a:ln>
                <a:noFill/>
              </a:ln>
              <a:solidFill>
                <a:schemeClr val="bg2">
                  <a:lumMod val="25000"/>
                </a:schemeClr>
              </a:solidFill>
              <a:effectLst/>
              <a:uLnTx/>
              <a:uFillTx/>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42910" y="785794"/>
            <a:ext cx="7142400" cy="1000132"/>
          </a:xfrm>
          <a:solidFill>
            <a:schemeClr val="bg1"/>
          </a:solidFill>
          <a:ln w="15875">
            <a:solidFill>
              <a:schemeClr val="accent2"/>
            </a:solidFill>
          </a:ln>
        </p:spPr>
        <p:txBody>
          <a:bodyPr lIns="180000">
            <a:normAutofit/>
          </a:bodyPr>
          <a:lstStyle/>
          <a:p>
            <a:r>
              <a:rPr lang="ru-RU" dirty="0" smtClean="0">
                <a:latin typeface="Calibri" pitchFamily="34" charset="0"/>
                <a:cs typeface="Calibri" pitchFamily="34" charset="0"/>
              </a:rPr>
              <a:t>Итальянский фашизм</a:t>
            </a:r>
            <a:endParaRPr lang="ru-RU" sz="3600" dirty="0">
              <a:solidFill>
                <a:schemeClr val="bg2">
                  <a:lumMod val="25000"/>
                </a:schemeClr>
              </a:solidFill>
              <a:latin typeface="Calibri" pitchFamily="34" charset="0"/>
              <a:cs typeface="Calibri" pitchFamily="34" charset="0"/>
            </a:endParaRPr>
          </a:p>
        </p:txBody>
      </p:sp>
      <p:sp>
        <p:nvSpPr>
          <p:cNvPr id="6" name="Содержимое 2"/>
          <p:cNvSpPr txBox="1">
            <a:spLocks/>
          </p:cNvSpPr>
          <p:nvPr/>
        </p:nvSpPr>
        <p:spPr>
          <a:xfrm>
            <a:off x="357158" y="3143248"/>
            <a:ext cx="8643998" cy="1071570"/>
          </a:xfrm>
          <a:prstGeom prst="rect">
            <a:avLst/>
          </a:prstGeom>
        </p:spPr>
        <p:txBody>
          <a:bodyPr vert="horz">
            <a:normAutofit/>
          </a:bodyPr>
          <a:lstStyle/>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None/>
              <a:tabLst/>
              <a:defRPr/>
            </a:pPr>
            <a:r>
              <a:rPr kumimoji="0" lang="ru-RU" sz="2800" b="0" i="0" u="none" strike="noStrike" kern="1200" cap="none" spc="0" normalizeH="0" baseline="0" noProof="0" dirty="0" smtClean="0">
                <a:ln>
                  <a:noFill/>
                </a:ln>
                <a:solidFill>
                  <a:schemeClr val="bg2">
                    <a:lumMod val="25000"/>
                  </a:schemeClr>
                </a:solidFill>
                <a:effectLst/>
                <a:uLnTx/>
                <a:uFillTx/>
                <a:latin typeface="+mn-lt"/>
                <a:ea typeface="+mn-ea"/>
                <a:cs typeface="+mn-cs"/>
              </a:rPr>
              <a:t>   </a:t>
            </a:r>
            <a:endParaRPr kumimoji="0" lang="ru-RU" sz="2400" b="0" i="0" u="none" strike="noStrike" kern="1200" cap="none" spc="0" normalizeH="0" baseline="0" noProof="0" dirty="0">
              <a:ln>
                <a:noFill/>
              </a:ln>
              <a:solidFill>
                <a:schemeClr val="bg2">
                  <a:lumMod val="25000"/>
                </a:schemeClr>
              </a:solidFill>
              <a:effectLst/>
              <a:uLnTx/>
              <a:uFillTx/>
              <a:latin typeface="Calibri" pitchFamily="34" charset="0"/>
              <a:ea typeface="+mn-ea"/>
              <a:cs typeface="Calibri" pitchFamily="34" charset="0"/>
            </a:endParaRPr>
          </a:p>
        </p:txBody>
      </p:sp>
      <p:sp>
        <p:nvSpPr>
          <p:cNvPr id="8" name="Содержимое 2"/>
          <p:cNvSpPr txBox="1">
            <a:spLocks/>
          </p:cNvSpPr>
          <p:nvPr/>
        </p:nvSpPr>
        <p:spPr>
          <a:xfrm>
            <a:off x="357158" y="3071810"/>
            <a:ext cx="8215370" cy="2643206"/>
          </a:xfrm>
          <a:prstGeom prst="rect">
            <a:avLst/>
          </a:prstGeom>
        </p:spPr>
        <p:txBody>
          <a:bodyPr vert="horz">
            <a:normAutofit/>
          </a:bodyPr>
          <a:lstStyle/>
          <a:p>
            <a:pPr marL="180975" lvl="0" algn="just">
              <a:lnSpc>
                <a:spcPct val="120000"/>
              </a:lnSpc>
              <a:spcBef>
                <a:spcPts val="300"/>
              </a:spcBef>
              <a:buClr>
                <a:schemeClr val="accent3"/>
              </a:buClr>
            </a:pPr>
            <a:r>
              <a:rPr kumimoji="0" lang="ru-RU" sz="2800" b="0" i="0" u="none" strike="noStrike" kern="1200" cap="none" spc="0" normalizeH="0" baseline="0" noProof="0" dirty="0" smtClean="0">
                <a:ln>
                  <a:noFill/>
                </a:ln>
                <a:solidFill>
                  <a:schemeClr val="bg2">
                    <a:lumMod val="25000"/>
                  </a:schemeClr>
                </a:solidFill>
                <a:effectLst/>
                <a:uLnTx/>
                <a:uFillTx/>
                <a:latin typeface="+mn-lt"/>
                <a:ea typeface="+mn-ea"/>
                <a:cs typeface="+mn-cs"/>
              </a:rPr>
              <a:t> </a:t>
            </a:r>
            <a:endParaRPr lang="ru-RU" sz="8800" dirty="0" smtClean="0">
              <a:solidFill>
                <a:schemeClr val="bg2">
                  <a:lumMod val="25000"/>
                </a:schemeClr>
              </a:solidFill>
              <a:latin typeface="Calibri" pitchFamily="34" charset="0"/>
              <a:cs typeface="Calibri" pitchFamily="34" charset="0"/>
            </a:endParaRPr>
          </a:p>
        </p:txBody>
      </p:sp>
      <p:sp>
        <p:nvSpPr>
          <p:cNvPr id="7" name="Заголовок 1"/>
          <p:cNvSpPr txBox="1">
            <a:spLocks/>
          </p:cNvSpPr>
          <p:nvPr/>
        </p:nvSpPr>
        <p:spPr>
          <a:xfrm>
            <a:off x="642910" y="785794"/>
            <a:ext cx="7858180" cy="1357322"/>
          </a:xfrm>
          <a:prstGeom prst="rect">
            <a:avLst/>
          </a:prstGeom>
          <a:solidFill>
            <a:schemeClr val="bg1"/>
          </a:solidFill>
          <a:ln w="15875">
            <a:solidFill>
              <a:schemeClr val="accent2"/>
            </a:solidFill>
          </a:ln>
        </p:spPr>
        <p:txBody>
          <a:bodyPr vert="horz" lIns="180000" anchor="ctr">
            <a:noAutofit/>
          </a:bodyPr>
          <a:lstStyle/>
          <a:p>
            <a:pPr lvl="0">
              <a:spcBef>
                <a:spcPct val="0"/>
              </a:spcBef>
            </a:pPr>
            <a:r>
              <a:rPr lang="en-US" sz="3600" dirty="0" smtClean="0">
                <a:solidFill>
                  <a:srgbClr val="69544B"/>
                </a:solidFill>
                <a:latin typeface="+mj-lt"/>
              </a:rPr>
              <a:t>Artificial intelligence</a:t>
            </a:r>
            <a:endParaRPr kumimoji="0" lang="ru-RU" sz="3600" b="0" i="0" u="none" strike="noStrike" kern="1200" cap="none" spc="0" normalizeH="0" baseline="0" noProof="0" dirty="0">
              <a:ln>
                <a:noFill/>
              </a:ln>
              <a:solidFill>
                <a:srgbClr val="69544B"/>
              </a:solidFill>
              <a:effectLst/>
              <a:uLnTx/>
              <a:uFillTx/>
              <a:latin typeface="+mj-lt"/>
              <a:ea typeface="+mj-ea"/>
              <a:cs typeface="Calibri" pitchFamily="34" charset="0"/>
            </a:endParaRPr>
          </a:p>
        </p:txBody>
      </p:sp>
      <p:pic>
        <p:nvPicPr>
          <p:cNvPr id="10" name="Рисунок 9" descr="and.jpg"/>
          <p:cNvPicPr>
            <a:picLocks noChangeAspect="1"/>
          </p:cNvPicPr>
          <p:nvPr/>
        </p:nvPicPr>
        <p:blipFill>
          <a:blip r:embed="rId2"/>
          <a:stretch>
            <a:fillRect/>
          </a:stretch>
        </p:blipFill>
        <p:spPr>
          <a:xfrm>
            <a:off x="2357422" y="2428868"/>
            <a:ext cx="4214842" cy="421484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1"/>
          <p:cNvSpPr>
            <a:spLocks noGrp="1"/>
          </p:cNvSpPr>
          <p:nvPr>
            <p:ph type="title"/>
          </p:nvPr>
        </p:nvSpPr>
        <p:spPr>
          <a:xfrm>
            <a:off x="642910" y="785794"/>
            <a:ext cx="7142400" cy="1000132"/>
          </a:xfrm>
          <a:solidFill>
            <a:schemeClr val="bg1"/>
          </a:solidFill>
          <a:ln w="15875">
            <a:solidFill>
              <a:schemeClr val="accent2"/>
            </a:solidFill>
          </a:ln>
        </p:spPr>
        <p:txBody>
          <a:bodyPr lIns="180000">
            <a:normAutofit/>
          </a:bodyPr>
          <a:lstStyle/>
          <a:p>
            <a:r>
              <a:rPr lang="ru-RU" dirty="0" smtClean="0">
                <a:latin typeface="Calibri" pitchFamily="34" charset="0"/>
                <a:cs typeface="Calibri" pitchFamily="34" charset="0"/>
              </a:rPr>
              <a:t>Итальянский фашизм</a:t>
            </a:r>
            <a:endParaRPr lang="ru-RU" sz="3600" dirty="0">
              <a:solidFill>
                <a:schemeClr val="bg2">
                  <a:lumMod val="25000"/>
                </a:schemeClr>
              </a:solidFill>
              <a:latin typeface="Calibri" pitchFamily="34" charset="0"/>
              <a:cs typeface="Calibri" pitchFamily="34" charset="0"/>
            </a:endParaRPr>
          </a:p>
        </p:txBody>
      </p:sp>
      <p:sp>
        <p:nvSpPr>
          <p:cNvPr id="5" name="Заголовок 1"/>
          <p:cNvSpPr txBox="1">
            <a:spLocks/>
          </p:cNvSpPr>
          <p:nvPr/>
        </p:nvSpPr>
        <p:spPr>
          <a:xfrm>
            <a:off x="642910" y="785794"/>
            <a:ext cx="7858180" cy="1357322"/>
          </a:xfrm>
          <a:prstGeom prst="rect">
            <a:avLst/>
          </a:prstGeom>
          <a:solidFill>
            <a:schemeClr val="bg1"/>
          </a:solidFill>
          <a:ln w="15875">
            <a:solidFill>
              <a:schemeClr val="accent2"/>
            </a:solidFill>
          </a:ln>
        </p:spPr>
        <p:txBody>
          <a:bodyPr vert="horz" lIns="180000" anchor="ctr">
            <a:noAutofit/>
          </a:bodyPr>
          <a:lstStyle/>
          <a:p>
            <a:pPr lvl="0">
              <a:spcBef>
                <a:spcPct val="0"/>
              </a:spcBef>
            </a:pPr>
            <a:r>
              <a:rPr lang="en-US" sz="3600" dirty="0" smtClean="0">
                <a:solidFill>
                  <a:srgbClr val="69544B"/>
                </a:solidFill>
                <a:latin typeface="+mj-lt"/>
              </a:rPr>
              <a:t>Artificial intelligence</a:t>
            </a:r>
            <a:endParaRPr kumimoji="0" lang="ru-RU" sz="3600" b="0" i="0" u="none" strike="noStrike" kern="1200" cap="none" spc="0" normalizeH="0" baseline="0" noProof="0" dirty="0">
              <a:ln>
                <a:noFill/>
              </a:ln>
              <a:solidFill>
                <a:srgbClr val="69544B"/>
              </a:solidFill>
              <a:effectLst/>
              <a:uLnTx/>
              <a:uFillTx/>
              <a:latin typeface="+mj-lt"/>
              <a:ea typeface="+mj-ea"/>
              <a:cs typeface="Calibri" pitchFamily="34" charset="0"/>
            </a:endParaRPr>
          </a:p>
        </p:txBody>
      </p:sp>
      <p:sp>
        <p:nvSpPr>
          <p:cNvPr id="7" name="Содержимое 16"/>
          <p:cNvSpPr txBox="1">
            <a:spLocks/>
          </p:cNvSpPr>
          <p:nvPr/>
        </p:nvSpPr>
        <p:spPr>
          <a:xfrm>
            <a:off x="500034" y="2428868"/>
            <a:ext cx="8001056" cy="4143404"/>
          </a:xfrm>
          <a:prstGeom prst="rect">
            <a:avLst/>
          </a:prstGeom>
        </p:spPr>
        <p:txBody>
          <a:bodyPr vert="horz">
            <a:normAutofit/>
          </a:bodyPr>
          <a:lstStyle/>
          <a:p>
            <a:pPr marL="4763" marR="0" lvl="0" indent="-4763" algn="just" defTabSz="914400" rtl="0" eaLnBrk="1" fontAlgn="auto" latinLnBrk="0" hangingPunct="1">
              <a:lnSpc>
                <a:spcPct val="100000"/>
              </a:lnSpc>
              <a:spcBef>
                <a:spcPts val="300"/>
              </a:spcBef>
              <a:spcAft>
                <a:spcPts val="0"/>
              </a:spcAft>
              <a:buClr>
                <a:schemeClr val="accent3"/>
              </a:buClr>
              <a:buSzTx/>
              <a:buFont typeface="Georgia"/>
              <a:buNone/>
              <a:tabLst/>
              <a:defRPr/>
            </a:pPr>
            <a:endParaRPr kumimoji="0" lang="en-US" sz="2800" b="0" i="0" u="none" strike="noStrike" kern="1200" cap="none" spc="0" normalizeH="0" baseline="0" noProof="0" dirty="0" smtClean="0">
              <a:ln>
                <a:noFill/>
              </a:ln>
              <a:solidFill>
                <a:schemeClr val="tx1"/>
              </a:solidFill>
              <a:effectLst/>
              <a:uLnTx/>
              <a:uFillTx/>
              <a:latin typeface="Calibri" pitchFamily="34" charset="0"/>
              <a:ea typeface="+mn-ea"/>
              <a:cs typeface="Calibri" pitchFamily="34" charset="0"/>
            </a:endParaRPr>
          </a:p>
          <a:p>
            <a:pPr marL="4763" lvl="0" indent="-4763" algn="just">
              <a:spcBef>
                <a:spcPts val="300"/>
              </a:spcBef>
              <a:buClr>
                <a:schemeClr val="accent3"/>
              </a:buClr>
            </a:pPr>
            <a:r>
              <a:rPr lang="en-US" sz="2800" dirty="0" smtClean="0">
                <a:solidFill>
                  <a:schemeClr val="bg2">
                    <a:lumMod val="25000"/>
                  </a:schemeClr>
                </a:solidFill>
                <a:latin typeface="Calibri" pitchFamily="34" charset="0"/>
                <a:cs typeface="Calibri" pitchFamily="34" charset="0"/>
              </a:rPr>
              <a:t>Artificial intelligence will help teachers by analyzing each student's progress and suggesting personalized assignments. It can even create new learning materials and even check homework. This will free up teachers from routine tasks and allow them to spend more time interacting with students.</a:t>
            </a:r>
            <a:endParaRPr kumimoji="0" lang="ru-RU" sz="2800" b="0" i="0" u="none" strike="noStrike" kern="1200" cap="none" spc="0" normalizeH="0" baseline="0" noProof="0" dirty="0">
              <a:ln>
                <a:noFill/>
              </a:ln>
              <a:solidFill>
                <a:schemeClr val="bg2">
                  <a:lumMod val="25000"/>
                </a:schemeClr>
              </a:solidFill>
              <a:effectLst/>
              <a:uLnTx/>
              <a:uFillTx/>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42844" y="2071678"/>
            <a:ext cx="4500594" cy="1785950"/>
          </a:xfrm>
        </p:spPr>
        <p:txBody>
          <a:bodyPr>
            <a:normAutofit/>
          </a:bodyPr>
          <a:lstStyle/>
          <a:p>
            <a:pPr marL="274638" indent="-3175" algn="just">
              <a:spcBef>
                <a:spcPts val="0"/>
              </a:spcBef>
              <a:spcAft>
                <a:spcPts val="600"/>
              </a:spcAft>
              <a:buNone/>
            </a:pPr>
            <a:r>
              <a:rPr lang="en-US" sz="2600" dirty="0" smtClean="0">
                <a:solidFill>
                  <a:schemeClr val="bg2">
                    <a:lumMod val="25000"/>
                  </a:schemeClr>
                </a:solidFill>
                <a:latin typeface="Calibri" pitchFamily="34" charset="0"/>
                <a:cs typeface="Calibri" pitchFamily="34" charset="0"/>
              </a:rPr>
              <a:t>It's important to make sure children don’t just “sit in front of a screen”, but also develop creative and social skills.</a:t>
            </a:r>
            <a:endParaRPr lang="ru-RU" sz="2600" dirty="0">
              <a:solidFill>
                <a:schemeClr val="bg2">
                  <a:lumMod val="25000"/>
                </a:schemeClr>
              </a:solidFill>
              <a:latin typeface="Calibri" pitchFamily="34" charset="0"/>
              <a:cs typeface="Calibri" pitchFamily="34" charset="0"/>
            </a:endParaRPr>
          </a:p>
        </p:txBody>
      </p:sp>
      <p:pic>
        <p:nvPicPr>
          <p:cNvPr id="5" name="Рисунок 4" descr="or.jpg"/>
          <p:cNvPicPr>
            <a:picLocks noChangeAspect="1"/>
          </p:cNvPicPr>
          <p:nvPr/>
        </p:nvPicPr>
        <p:blipFill>
          <a:blip r:embed="rId2"/>
          <a:stretch>
            <a:fillRect/>
          </a:stretch>
        </p:blipFill>
        <p:spPr>
          <a:xfrm>
            <a:off x="5000628" y="1214422"/>
            <a:ext cx="3357586" cy="3357586"/>
          </a:xfrm>
          <a:prstGeom prst="rect">
            <a:avLst/>
          </a:prstGeom>
        </p:spPr>
      </p:pic>
      <p:sp>
        <p:nvSpPr>
          <p:cNvPr id="6" name="Содержимое 16"/>
          <p:cNvSpPr txBox="1">
            <a:spLocks/>
          </p:cNvSpPr>
          <p:nvPr/>
        </p:nvSpPr>
        <p:spPr>
          <a:xfrm>
            <a:off x="500034" y="4357694"/>
            <a:ext cx="8001056" cy="2143116"/>
          </a:xfrm>
          <a:prstGeom prst="rect">
            <a:avLst/>
          </a:prstGeom>
        </p:spPr>
        <p:txBody>
          <a:bodyPr vert="horz">
            <a:noAutofit/>
          </a:bodyPr>
          <a:lstStyle/>
          <a:p>
            <a:pPr marL="4763" marR="0" lvl="0" indent="-4763" algn="just" defTabSz="914400" rtl="0" eaLnBrk="1" fontAlgn="auto" latinLnBrk="0" hangingPunct="1">
              <a:lnSpc>
                <a:spcPct val="100000"/>
              </a:lnSpc>
              <a:spcBef>
                <a:spcPts val="300"/>
              </a:spcBef>
              <a:spcAft>
                <a:spcPts val="0"/>
              </a:spcAft>
              <a:buClr>
                <a:schemeClr val="accent3"/>
              </a:buClr>
              <a:buSzTx/>
              <a:buFont typeface="Georgia"/>
              <a:buNone/>
              <a:tabLst/>
              <a:defRPr/>
            </a:pPr>
            <a:endParaRPr kumimoji="0" lang="en-US" sz="2800" b="0" i="0" u="none" strike="noStrike" kern="1200" cap="none" spc="0" normalizeH="0" baseline="0" noProof="0" dirty="0" smtClean="0">
              <a:ln>
                <a:noFill/>
              </a:ln>
              <a:solidFill>
                <a:schemeClr val="tx1"/>
              </a:solidFill>
              <a:effectLst/>
              <a:uLnTx/>
              <a:uFillTx/>
              <a:latin typeface="Calibri" pitchFamily="34" charset="0"/>
              <a:ea typeface="+mn-ea"/>
              <a:cs typeface="Calibri" pitchFamily="34" charset="0"/>
            </a:endParaRPr>
          </a:p>
          <a:p>
            <a:pPr marL="4763" lvl="0" indent="-4763" algn="just">
              <a:spcBef>
                <a:spcPts val="300"/>
              </a:spcBef>
              <a:buClr>
                <a:schemeClr val="accent3"/>
              </a:buClr>
            </a:pPr>
            <a:r>
              <a:rPr lang="en-US" sz="2800" dirty="0" smtClean="0">
                <a:solidFill>
                  <a:schemeClr val="bg2">
                    <a:lumMod val="25000"/>
                  </a:schemeClr>
                </a:solidFill>
                <a:latin typeface="Calibri" pitchFamily="34" charset="0"/>
                <a:cs typeface="Calibri" pitchFamily="34" charset="0"/>
              </a:rPr>
              <a:t>So, in the future, computers will become more than just tools; they’ll be true helpers in learning, opening up new opportunities for development and creativity for students.</a:t>
            </a:r>
            <a:endParaRPr kumimoji="0" lang="ru-RU" sz="2800" b="0" i="0" u="none" strike="noStrike" kern="1200" cap="none" spc="0" normalizeH="0" baseline="0" noProof="0" dirty="0">
              <a:ln>
                <a:noFill/>
              </a:ln>
              <a:solidFill>
                <a:schemeClr val="bg2">
                  <a:lumMod val="25000"/>
                </a:schemeClr>
              </a:solidFill>
              <a:effectLst/>
              <a:uLnTx/>
              <a:uFillTx/>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Городская">
  <a:themeElements>
    <a:clrScheme name="Обычная">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Городская">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Городская">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2722</TotalTime>
  <Words>292</Words>
  <Application>Microsoft Office PowerPoint</Application>
  <PresentationFormat>Экран (4:3)</PresentationFormat>
  <Paragraphs>38</Paragraphs>
  <Slides>9</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9</vt:i4>
      </vt:variant>
    </vt:vector>
  </HeadingPairs>
  <TitlesOfParts>
    <vt:vector size="10" baseType="lpstr">
      <vt:lpstr>Городская</vt:lpstr>
      <vt:lpstr>COMPUTERS AS HELPERS IN SCHOOLS</vt:lpstr>
      <vt:lpstr>Computers are now used in schools to …</vt:lpstr>
      <vt:lpstr>Слайд 3</vt:lpstr>
      <vt:lpstr> How will computers be used in schools of the future?</vt:lpstr>
      <vt:lpstr>Computers will help create personalized learning programs for each student</vt:lpstr>
      <vt:lpstr>computers will open up new ways of learning for students</vt:lpstr>
      <vt:lpstr>Итальянский фашизм</vt:lpstr>
      <vt:lpstr>Итальянский фашизм</vt:lpstr>
      <vt:lpstr>Слайд 9</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Позитивное влияние комиксов на успеваемость учащихся в школе</dc:title>
  <dc:creator>Пользователь</dc:creator>
  <cp:lastModifiedBy>Пользователь</cp:lastModifiedBy>
  <cp:revision>152</cp:revision>
  <dcterms:created xsi:type="dcterms:W3CDTF">2022-12-13T16:52:13Z</dcterms:created>
  <dcterms:modified xsi:type="dcterms:W3CDTF">2024-09-27T17:26:20Z</dcterms:modified>
</cp:coreProperties>
</file>