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c26495f0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c26495f0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c26495f0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c26495f0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c26495f0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c26495f0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c26495f0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c26495f0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c26495f0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c26495f0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c26495f0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c26495f0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c26495f0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c26495f0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c26495f0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c26495f0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c26495f0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c26495f0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c26495f0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c26495f0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c26495f0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c26495f0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c26495f0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c26495f0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c26495f0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c26495f0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 REPORT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ALPHAS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" y="0"/>
            <a:ext cx="91360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9" y="0"/>
            <a:ext cx="90966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97"/>
            <a:ext cx="9144003" cy="513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59"/>
            <a:ext cx="9144003" cy="5107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900">
                <a:latin typeface="Roboto Mono"/>
                <a:ea typeface="Roboto Mono"/>
                <a:cs typeface="Roboto Mono"/>
                <a:sym typeface="Roboto Mono"/>
              </a:rPr>
              <a:t>THANK YOU</a:t>
            </a:r>
            <a:endParaRPr sz="49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30"/>
            <a:ext cx="9144003" cy="512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32"/>
            <a:ext cx="9144003" cy="513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9" y="0"/>
            <a:ext cx="90966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3" y="0"/>
            <a:ext cx="90887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5" y="0"/>
            <a:ext cx="91202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