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e18e05af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e18e05af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18e05af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18e05af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18e05af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e18e05af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18e05af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18e05af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e18e05af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e18e05af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e18e05af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e18e05af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18e05af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18e05af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18e05af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18e05af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helmet with a blue face and text on it&#10;&#10;Description automatically generated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5252" r="7494" t="0"/>
          <a:stretch/>
        </p:blipFill>
        <p:spPr>
          <a:xfrm>
            <a:off x="428400" y="63375"/>
            <a:ext cx="4564933" cy="4564933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50200" y="1584675"/>
            <a:ext cx="3918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Sentimental  Analysis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         By A.A 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15"/>
              <a:t>Many companies focused on reducing environmental impact and carbon footprints want to understand public perception of climate change. This insight would help them gauge how their eco-friendly products and services might be received, enhancing their market research efforts.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In this context, we have received a dataset sourced from Twitter, pertaining to climate change.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Problem Statement: Building a deep learning model to classify whether people believe in climate change based on their tweets, in order to improve and tailor customer-based products. 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Each tweet is labelled as one of the following classes: 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2: News(the tweet links to factual news about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1: Believer(the tweet supports the belief of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0: Neutral(the tweet neither supports nor refutes the belief of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-1: Agnostic(the tweet does not believe in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Sentiment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25" y="1138025"/>
            <a:ext cx="7510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Believer Climate Change Hashtags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6402"/>
          <a:stretch/>
        </p:blipFill>
        <p:spPr>
          <a:xfrm>
            <a:off x="2011150" y="1381225"/>
            <a:ext cx="5121725" cy="35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for Sentiments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00" y="1095175"/>
            <a:ext cx="608992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Agnostic Climate Change Hashtags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6085"/>
          <a:stretch/>
        </p:blipFill>
        <p:spPr>
          <a:xfrm>
            <a:off x="2090425" y="1017725"/>
            <a:ext cx="5447475" cy="3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Climate Change News Hashtags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25" y="1138000"/>
            <a:ext cx="51217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Neutral Climate Change Hashtags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50" y="1127300"/>
            <a:ext cx="51217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