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5186-42F1-5944-971A-4D4A27EA2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CIVICS/CIVICS ADV</a:t>
            </a:r>
            <a:br>
              <a:rPr lang="en-US" sz="2400"/>
            </a:br>
            <a:r>
              <a:rPr lang="en-US" sz="2400"/>
              <a:t>P2 </a:t>
            </a:r>
            <a:br>
              <a:rPr lang="en-US" sz="2400" dirty="0"/>
            </a:br>
            <a:r>
              <a:rPr lang="en-US" sz="2400" dirty="0"/>
              <a:t>NICOL GONZALEZ</a:t>
            </a:r>
            <a:br>
              <a:rPr lang="en-US" sz="2400" dirty="0"/>
            </a:br>
            <a:r>
              <a:rPr lang="en-US" sz="2400" dirty="0"/>
              <a:t>ROOM: 220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2A7B-FFBE-244A-A6F0-CD1C1341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993914"/>
            <a:ext cx="5357600" cy="2435086"/>
          </a:xfrm>
        </p:spPr>
        <p:txBody>
          <a:bodyPr>
            <a:normAutofit/>
          </a:bodyPr>
          <a:lstStyle/>
          <a:p>
            <a:r>
              <a:rPr lang="en-US" sz="3200" dirty="0"/>
              <a:t>INTRODUCTIONS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Somerset Academy South Homestead</a:t>
            </a:r>
          </a:p>
        </p:txBody>
      </p:sp>
    </p:spTree>
    <p:extLst>
      <p:ext uri="{BB962C8B-B14F-4D97-AF65-F5344CB8AC3E}">
        <p14:creationId xmlns:p14="http://schemas.microsoft.com/office/powerpoint/2010/main" val="91192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885F13-793A-495D-BA2B-0F4570AD1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52DAF3-DBE0-46F2-98F0-8413B0422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958BEF-C417-4034-A07A-4FC9FD946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FD1765F-44EA-48C7-8AB7-1ED4F6FBC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F7857D-E98E-495B-B8A4-3FC6B1D4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BA3E57-5CD6-4B46-9194-26E82DA38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82276-E61D-5F4D-846E-1B6BA254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850" y="808056"/>
            <a:ext cx="4384865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Ms. Nicol Gonzalez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7577-8A81-6546-97DE-4E25E6C0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476" y="1580322"/>
            <a:ext cx="4384865" cy="45978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I am your teacher.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Things about me: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like to bake, watch college football, read a good novel and watch international dramas.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My favorite color is purple.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</a:t>
            </a:r>
            <a:r>
              <a:rPr lang="en-US" sz="1300"/>
              <a:t>am an </a:t>
            </a:r>
            <a:r>
              <a:rPr lang="en-US" sz="1300" dirty="0"/>
              <a:t>FSU fan and alumni. Go Seminoles!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have a fiancé, 3 children, and 1 dog.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My favorite book is ”A World Lit only by Fire” by William Manchester. 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Animal: I would be a Ram. They are very independent and direct animals. I am often bull-headed like a ram. 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E94FA-15D7-48DE-9ADF-C2B27A663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564638EF-6D18-CA4C-BE62-030F8832F5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30"/>
          <a:stretch/>
        </p:blipFill>
        <p:spPr>
          <a:xfrm>
            <a:off x="6829358" y="1083490"/>
            <a:ext cx="4557242" cy="42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F23B3-6CB6-014A-B5BF-D53D58F7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60" y="1185911"/>
            <a:ext cx="3772261" cy="4891624"/>
          </a:xfrm>
        </p:spPr>
        <p:txBody>
          <a:bodyPr>
            <a:normAutofit/>
          </a:bodyPr>
          <a:lstStyle/>
          <a:p>
            <a:r>
              <a:rPr lang="en-US" sz="4800" dirty="0"/>
              <a:t>Instructions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2255F51-A06E-404D-AE04-D9590EAC8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5262" y="131728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7487-FEC0-3240-9890-57C3F8A7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739" y="444843"/>
            <a:ext cx="5602477" cy="560510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sz="1400" dirty="0"/>
              <a:t>Each student will add a slide to the presentation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 your slide you must include: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Your name</a:t>
            </a:r>
            <a:r>
              <a:rPr lang="en-US" sz="1400" b="1">
                <a:solidFill>
                  <a:schemeClr val="bg1"/>
                </a:solidFill>
                <a:highlight>
                  <a:srgbClr val="00FF00"/>
                </a:highlight>
              </a:rPr>
              <a:t>, class period</a:t>
            </a:r>
            <a:endParaRPr lang="en-US" sz="1400" b="1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A hobby? Something you do outside of school… 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Do you have siblings?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A picture of yourself or you and your family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Favorite color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Favorite artist/ favorite sport team/ favorite book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If you could be any animal, what would it be and why?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highlight>
                  <a:srgbClr val="FF0000"/>
                </a:highlight>
              </a:rPr>
              <a:t>*** DO NOT CHANGE ORDER OF FIRST #3 SLIDES***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highlight>
                  <a:srgbClr val="FF0000"/>
                </a:highlight>
              </a:rPr>
              <a:t>Please add your slide after this slide…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Everyone must have a slide in the PowerPoint for a grade by Friday 8/27/2021.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985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228</TotalTime>
  <Words>227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 CIVICS/CIVICS ADV P2  NICOL GONZALEZ ROOM: 220 </vt:lpstr>
      <vt:lpstr>Ms. Nicol Gonzalez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CIVICS/CIVICS ADV P2  NICOL GONZALEZ ROOM: 220 </dc:title>
  <dc:creator>Erwin Zamora-Guzman</dc:creator>
  <cp:lastModifiedBy>Nicol Gonzalez</cp:lastModifiedBy>
  <cp:revision>9</cp:revision>
  <dcterms:created xsi:type="dcterms:W3CDTF">2021-08-23T00:34:00Z</dcterms:created>
  <dcterms:modified xsi:type="dcterms:W3CDTF">2021-08-24T14:06:08Z</dcterms:modified>
</cp:coreProperties>
</file>