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8/23/21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8/23/21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8/23/21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8/23/21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8/23/21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8/23/21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8/23/21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8/23/21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8/23/21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8/23/21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8/23/21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8/23/21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75186-42F1-5944-971A-4D4A27EA27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lang="en-US" sz="2400" dirty="0"/>
            </a:br>
            <a:r>
              <a:rPr lang="en-US" sz="2400" dirty="0"/>
              <a:t>CIVICS/CIVICS ADV</a:t>
            </a:r>
            <a:br>
              <a:rPr lang="en-US" sz="2400" dirty="0"/>
            </a:br>
            <a:r>
              <a:rPr lang="en-US" sz="2400" dirty="0"/>
              <a:t>P3 </a:t>
            </a:r>
            <a:br>
              <a:rPr lang="en-US" sz="2400" dirty="0"/>
            </a:br>
            <a:r>
              <a:rPr lang="en-US" sz="2400" dirty="0"/>
              <a:t>NICOL GONZALEZ</a:t>
            </a:r>
            <a:br>
              <a:rPr lang="en-US" sz="2400" dirty="0"/>
            </a:br>
            <a:r>
              <a:rPr lang="en-US" sz="2400" dirty="0"/>
              <a:t>ROOM: 220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222A7B-FFBE-244A-A6F0-CD1C1341AA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72274" y="993914"/>
            <a:ext cx="5357600" cy="2435086"/>
          </a:xfrm>
        </p:spPr>
        <p:txBody>
          <a:bodyPr>
            <a:normAutofit/>
          </a:bodyPr>
          <a:lstStyle/>
          <a:p>
            <a:r>
              <a:rPr lang="en-US" sz="3200" dirty="0"/>
              <a:t>INTRODUCTIONS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Somerset Academy South Homestead</a:t>
            </a:r>
          </a:p>
        </p:txBody>
      </p:sp>
    </p:spTree>
    <p:extLst>
      <p:ext uri="{BB962C8B-B14F-4D97-AF65-F5344CB8AC3E}">
        <p14:creationId xmlns:p14="http://schemas.microsoft.com/office/powerpoint/2010/main" val="911927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A3885F13-793A-495D-BA2B-0F4570AD11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3752DAF3-DBE0-46F2-98F0-8413B04222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0C958BEF-C417-4034-A07A-4FC9FD9467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4FD1765F-44EA-48C7-8AB7-1ED4F6FBC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FF7857D-E98E-495B-B8A4-3FC6B1D4C4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DBA3E57-5CD6-4B46-9194-26E82DA384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E82276-E61D-5F4D-846E-1B6BA2549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7850" y="808056"/>
            <a:ext cx="4384865" cy="1077229"/>
          </a:xfrm>
        </p:spPr>
        <p:txBody>
          <a:bodyPr>
            <a:normAutofit/>
          </a:bodyPr>
          <a:lstStyle/>
          <a:p>
            <a:pPr algn="l"/>
            <a:r>
              <a:rPr lang="en-US"/>
              <a:t>Ms. Nicol Gonzalez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1E7577-8A81-6546-97DE-4E25E6C0A9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2540" y="1659835"/>
            <a:ext cx="4384865" cy="4574894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300" dirty="0"/>
              <a:t>I am your teacher.</a:t>
            </a:r>
          </a:p>
          <a:p>
            <a:pPr>
              <a:lnSpc>
                <a:spcPct val="110000"/>
              </a:lnSpc>
            </a:pPr>
            <a:r>
              <a:rPr lang="en-US" sz="1300" dirty="0"/>
              <a:t>Things about me:</a:t>
            </a:r>
          </a:p>
          <a:p>
            <a:pPr>
              <a:lnSpc>
                <a:spcPct val="110000"/>
              </a:lnSpc>
            </a:pPr>
            <a:r>
              <a:rPr lang="en-US" sz="1300" dirty="0"/>
              <a:t>I like to bake, watch college football, read a good novel and watch international dramas.</a:t>
            </a:r>
          </a:p>
          <a:p>
            <a:pPr>
              <a:lnSpc>
                <a:spcPct val="110000"/>
              </a:lnSpc>
            </a:pPr>
            <a:r>
              <a:rPr lang="en-US" sz="1300" dirty="0"/>
              <a:t>My favorite color is purple.</a:t>
            </a:r>
          </a:p>
          <a:p>
            <a:pPr>
              <a:lnSpc>
                <a:spcPct val="110000"/>
              </a:lnSpc>
            </a:pPr>
            <a:r>
              <a:rPr lang="en-US" sz="1300" dirty="0"/>
              <a:t>I am an FSU fan and alumni. Go Seminoles!</a:t>
            </a:r>
          </a:p>
          <a:p>
            <a:pPr>
              <a:lnSpc>
                <a:spcPct val="110000"/>
              </a:lnSpc>
            </a:pPr>
            <a:r>
              <a:rPr lang="en-US" sz="1300" dirty="0"/>
              <a:t>I have a fiancé, 3 children, and 1 dog.</a:t>
            </a:r>
          </a:p>
          <a:p>
            <a:pPr>
              <a:lnSpc>
                <a:spcPct val="110000"/>
              </a:lnSpc>
            </a:pPr>
            <a:r>
              <a:rPr lang="en-US" sz="1300" dirty="0"/>
              <a:t>My favorite book is ”A World Lit only by Fire” by William Manchester. </a:t>
            </a:r>
          </a:p>
          <a:p>
            <a:pPr>
              <a:lnSpc>
                <a:spcPct val="110000"/>
              </a:lnSpc>
            </a:pPr>
            <a:r>
              <a:rPr lang="en-US" sz="1300" dirty="0"/>
              <a:t>Animal: I would be a Ram. They are very independent and direct animals. I am often bull-headed like a ram. </a:t>
            </a:r>
          </a:p>
          <a:p>
            <a:pPr>
              <a:lnSpc>
                <a:spcPct val="110000"/>
              </a:lnSpc>
            </a:pPr>
            <a:endParaRPr lang="en-US" sz="1300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77E94FA-15D7-48DE-9ADF-C2B27A6637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group of people posing for a photo&#10;&#10;Description automatically generated with medium confidence">
            <a:extLst>
              <a:ext uri="{FF2B5EF4-FFF2-40B4-BE49-F238E27FC236}">
                <a16:creationId xmlns:a16="http://schemas.microsoft.com/office/drawing/2014/main" id="{564638EF-6D18-CA4C-BE62-030F8832F56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44130"/>
          <a:stretch/>
        </p:blipFill>
        <p:spPr>
          <a:xfrm>
            <a:off x="6829358" y="1083490"/>
            <a:ext cx="4557242" cy="4205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480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441B7737-E3D8-47F4-8B54-7529C7A836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CDAD12E-853D-4E20-9104-7129A3BF0D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25000"/>
                  <a:alpha val="10000"/>
                </a:schemeClr>
              </a:gs>
              <a:gs pos="0">
                <a:schemeClr val="bg2">
                  <a:lumMod val="75000"/>
                  <a:lumOff val="25000"/>
                  <a:alpha val="7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3DA59AFC-4552-4608-9A63-AFBBC2C02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  <a:noFill/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7185CF21-0594-48C0-9F3E-254D6BCE9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AC1E939A-6A69-42AE-8471-3AD3A74AD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3542" y="0"/>
            <a:ext cx="11236326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CF23B3-6CB6-014A-B5BF-D53D58F73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1860" y="1185911"/>
            <a:ext cx="3772261" cy="4891624"/>
          </a:xfrm>
        </p:spPr>
        <p:txBody>
          <a:bodyPr>
            <a:normAutofit/>
          </a:bodyPr>
          <a:lstStyle/>
          <a:p>
            <a:r>
              <a:rPr lang="en-US" sz="4800" dirty="0"/>
              <a:t>Instructions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0B5529D-5CAA-4BF2-B5C9-34705E7661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59909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5" name="Right Triangle 44">
            <a:extLst>
              <a:ext uri="{FF2B5EF4-FFF2-40B4-BE49-F238E27FC236}">
                <a16:creationId xmlns:a16="http://schemas.microsoft.com/office/drawing/2014/main" id="{92255F51-A06E-404D-AE04-D9590EAC8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115262" y="1317286"/>
            <a:ext cx="239869" cy="239869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F7487-FEC0-3240-9890-57C3F8A7EF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5739" y="444843"/>
            <a:ext cx="5602477" cy="5605101"/>
          </a:xfrm>
        </p:spPr>
        <p:txBody>
          <a:bodyPr anchor="t">
            <a:normAutofit lnSpcReduction="10000"/>
          </a:bodyPr>
          <a:lstStyle/>
          <a:p>
            <a:pPr>
              <a:lnSpc>
                <a:spcPct val="110000"/>
              </a:lnSpc>
            </a:pPr>
            <a:endParaRPr lang="en-US" sz="1100" dirty="0"/>
          </a:p>
          <a:p>
            <a:pPr>
              <a:lnSpc>
                <a:spcPct val="110000"/>
              </a:lnSpc>
            </a:pPr>
            <a:r>
              <a:rPr lang="en-US" sz="1400" dirty="0"/>
              <a:t>Each student will add a slide to the presentation</a:t>
            </a:r>
          </a:p>
          <a:p>
            <a:pPr>
              <a:lnSpc>
                <a:spcPct val="110000"/>
              </a:lnSpc>
            </a:pPr>
            <a:r>
              <a:rPr lang="en-US" sz="1400" dirty="0"/>
              <a:t>In your slide you must include:</a:t>
            </a:r>
          </a:p>
          <a:p>
            <a:pPr>
              <a:lnSpc>
                <a:spcPct val="110000"/>
              </a:lnSpc>
            </a:pPr>
            <a:r>
              <a:rPr lang="en-US" sz="1400" b="1" dirty="0">
                <a:solidFill>
                  <a:schemeClr val="bg1"/>
                </a:solidFill>
                <a:highlight>
                  <a:srgbClr val="00FF00"/>
                </a:highlight>
              </a:rPr>
              <a:t>Your name</a:t>
            </a:r>
            <a:r>
              <a:rPr lang="en-US" sz="1400" b="1">
                <a:solidFill>
                  <a:schemeClr val="bg1"/>
                </a:solidFill>
                <a:highlight>
                  <a:srgbClr val="00FF00"/>
                </a:highlight>
              </a:rPr>
              <a:t>, class period</a:t>
            </a:r>
            <a:endParaRPr lang="en-US" sz="1400" b="1" dirty="0">
              <a:solidFill>
                <a:schemeClr val="bg1"/>
              </a:solidFill>
              <a:highlight>
                <a:srgbClr val="00FF00"/>
              </a:highlight>
            </a:endParaRPr>
          </a:p>
          <a:p>
            <a:pPr>
              <a:lnSpc>
                <a:spcPct val="110000"/>
              </a:lnSpc>
            </a:pPr>
            <a:r>
              <a:rPr lang="en-US" sz="1400" b="1" dirty="0">
                <a:solidFill>
                  <a:schemeClr val="bg1"/>
                </a:solidFill>
                <a:highlight>
                  <a:srgbClr val="00FF00"/>
                </a:highlight>
              </a:rPr>
              <a:t>A hobby? Something you do outside of school… </a:t>
            </a:r>
          </a:p>
          <a:p>
            <a:pPr>
              <a:lnSpc>
                <a:spcPct val="110000"/>
              </a:lnSpc>
            </a:pPr>
            <a:r>
              <a:rPr lang="en-US" sz="1400" b="1" dirty="0">
                <a:solidFill>
                  <a:schemeClr val="bg1"/>
                </a:solidFill>
                <a:highlight>
                  <a:srgbClr val="00FF00"/>
                </a:highlight>
              </a:rPr>
              <a:t>Do you have siblings?</a:t>
            </a:r>
          </a:p>
          <a:p>
            <a:pPr>
              <a:lnSpc>
                <a:spcPct val="110000"/>
              </a:lnSpc>
            </a:pPr>
            <a:r>
              <a:rPr lang="en-US" sz="1400" b="1" dirty="0">
                <a:solidFill>
                  <a:schemeClr val="bg1"/>
                </a:solidFill>
                <a:highlight>
                  <a:srgbClr val="00FF00"/>
                </a:highlight>
              </a:rPr>
              <a:t>A picture of yourself or you and your family</a:t>
            </a:r>
          </a:p>
          <a:p>
            <a:pPr>
              <a:lnSpc>
                <a:spcPct val="110000"/>
              </a:lnSpc>
            </a:pPr>
            <a:r>
              <a:rPr lang="en-US" sz="1400" b="1" dirty="0">
                <a:solidFill>
                  <a:schemeClr val="bg1"/>
                </a:solidFill>
                <a:highlight>
                  <a:srgbClr val="00FF00"/>
                </a:highlight>
              </a:rPr>
              <a:t>Favorite color</a:t>
            </a:r>
          </a:p>
          <a:p>
            <a:pPr>
              <a:lnSpc>
                <a:spcPct val="110000"/>
              </a:lnSpc>
            </a:pPr>
            <a:r>
              <a:rPr lang="en-US" sz="1400" b="1" dirty="0">
                <a:solidFill>
                  <a:schemeClr val="bg1"/>
                </a:solidFill>
                <a:highlight>
                  <a:srgbClr val="00FF00"/>
                </a:highlight>
              </a:rPr>
              <a:t>Favorite artist/ favorite sport team/ favorite book</a:t>
            </a:r>
          </a:p>
          <a:p>
            <a:pPr>
              <a:lnSpc>
                <a:spcPct val="110000"/>
              </a:lnSpc>
            </a:pPr>
            <a:r>
              <a:rPr lang="en-US" sz="1400" b="1" dirty="0">
                <a:solidFill>
                  <a:schemeClr val="bg1"/>
                </a:solidFill>
                <a:highlight>
                  <a:srgbClr val="00FF00"/>
                </a:highlight>
              </a:rPr>
              <a:t>If you could be any animal, what would it be and why?</a:t>
            </a:r>
          </a:p>
          <a:p>
            <a:pPr>
              <a:lnSpc>
                <a:spcPct val="110000"/>
              </a:lnSpc>
            </a:pPr>
            <a:r>
              <a:rPr lang="en-US" sz="1400" dirty="0">
                <a:highlight>
                  <a:srgbClr val="FF0000"/>
                </a:highlight>
              </a:rPr>
              <a:t>*** DO NOT CHANGE ORDER OF FIRST #3 SLIDES*** </a:t>
            </a:r>
          </a:p>
          <a:p>
            <a:pPr>
              <a:lnSpc>
                <a:spcPct val="110000"/>
              </a:lnSpc>
            </a:pPr>
            <a:r>
              <a:rPr lang="en-US" sz="1400" dirty="0">
                <a:highlight>
                  <a:srgbClr val="FF0000"/>
                </a:highlight>
              </a:rPr>
              <a:t>Please add your slide after this slide… </a:t>
            </a:r>
          </a:p>
          <a:p>
            <a:pPr>
              <a:lnSpc>
                <a:spcPct val="110000"/>
              </a:lnSpc>
            </a:pPr>
            <a:r>
              <a:rPr lang="en-US" sz="1400" dirty="0"/>
              <a:t>Everyone must have a slide in the PowerPoint for a grade by Friday 8/27/2021.</a:t>
            </a:r>
          </a:p>
          <a:p>
            <a:pPr>
              <a:lnSpc>
                <a:spcPct val="110000"/>
              </a:lnSpc>
            </a:pP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0798504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Madison</Template>
  <TotalTime>193</TotalTime>
  <Words>227</Words>
  <Application>Microsoft Macintosh PowerPoint</Application>
  <PresentationFormat>Widescreen</PresentationFormat>
  <Paragraphs>25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MS Shell Dlg 2</vt:lpstr>
      <vt:lpstr>Wingdings</vt:lpstr>
      <vt:lpstr>Wingdings 3</vt:lpstr>
      <vt:lpstr>Madison</vt:lpstr>
      <vt:lpstr> CIVICS/CIVICS ADV P3  NICOL GONZALEZ ROOM: 220 </vt:lpstr>
      <vt:lpstr>Ms. Nicol Gonzalez</vt:lpstr>
      <vt:lpstr>Instructions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CIVICS/CIVICS ADV P2  NICOL GONZALEZ ROOM: 220 </dc:title>
  <dc:creator>Erwin Zamora-Guzman</dc:creator>
  <cp:lastModifiedBy>Erwin Zamora-Guzman</cp:lastModifiedBy>
  <cp:revision>6</cp:revision>
  <dcterms:created xsi:type="dcterms:W3CDTF">2021-08-23T00:34:00Z</dcterms:created>
  <dcterms:modified xsi:type="dcterms:W3CDTF">2021-08-23T13:59:17Z</dcterms:modified>
</cp:coreProperties>
</file>