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1530-3C24-9B4B-AAD7-AB2033CC2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  <a:br>
              <a:rPr lang="en-US" dirty="0"/>
            </a:br>
            <a:r>
              <a:rPr lang="en-US" dirty="0"/>
              <a:t>Somerset Academy</a:t>
            </a:r>
            <a:br>
              <a:rPr lang="en-US" dirty="0"/>
            </a:br>
            <a:r>
              <a:rPr lang="en-US" dirty="0"/>
              <a:t>South Homestead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E030F-B024-F84E-85AD-C225F427C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722811"/>
          </a:xfrm>
        </p:spPr>
        <p:txBody>
          <a:bodyPr/>
          <a:lstStyle/>
          <a:p>
            <a:r>
              <a:rPr lang="en-US" dirty="0"/>
              <a:t>CIVICS/CIVICS ADV</a:t>
            </a:r>
          </a:p>
          <a:p>
            <a:r>
              <a:rPr lang="en-US" dirty="0"/>
              <a:t>P4</a:t>
            </a:r>
          </a:p>
          <a:p>
            <a:r>
              <a:rPr lang="en-US" dirty="0"/>
              <a:t>MS. NICOL GONZALEZ</a:t>
            </a:r>
          </a:p>
          <a:p>
            <a:r>
              <a:rPr lang="en-US" dirty="0"/>
              <a:t>ROOM: 220</a:t>
            </a:r>
          </a:p>
        </p:txBody>
      </p:sp>
    </p:spTree>
    <p:extLst>
      <p:ext uri="{BB962C8B-B14F-4D97-AF65-F5344CB8AC3E}">
        <p14:creationId xmlns:p14="http://schemas.microsoft.com/office/powerpoint/2010/main" val="123756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039B6-2054-6845-9DC8-0C580F4B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Ms. Nicol Gonzalez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7F345F-064C-4C10-A676-D279F56C4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769166"/>
            <a:ext cx="6188189" cy="4454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I am your teacher.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Things about me: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I like to bake, watch college football, read a good novel and watch international dramas.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My favorite color is purple.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I am an FSU fan and alumni. Go Seminoles!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I have a fiancé, 3 children, and 1 dog.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My favorite book is ”A World Lit only by Fire” by William Manchester.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Animal: I would be a Ram. They are very independent and direct animals. I am often bull-headed like a ram. </a:t>
            </a: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0A7C901C-65F3-0141-B0A7-FBB1D7EE03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628" b="39320"/>
          <a:stretch/>
        </p:blipFill>
        <p:spPr>
          <a:xfrm>
            <a:off x="7228755" y="1556023"/>
            <a:ext cx="4963245" cy="3966518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557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409B-A82A-3A43-8655-ABE20AE2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00E2-5765-D84F-AFC7-5362B55E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2636"/>
            <a:ext cx="8946541" cy="50457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student will add a slide to the presentation</a:t>
            </a:r>
          </a:p>
          <a:p>
            <a:r>
              <a:rPr lang="en-US" dirty="0"/>
              <a:t>In your slide you must include: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Your name, class period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A hobby? Something you do outside of school… 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Do you have siblings?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A picture of yourself of you and your family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Favorite color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Favorite artist/ favorite sport team/ favorite book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</a:rPr>
              <a:t>If you could be any animal, what would it be and why?</a:t>
            </a:r>
          </a:p>
          <a:p>
            <a:r>
              <a:rPr lang="en-US" dirty="0">
                <a:highlight>
                  <a:srgbClr val="FF0000"/>
                </a:highlight>
              </a:rPr>
              <a:t>*** DO NOT CHANGE ORDER OF FIRST #3 SLIDES*** </a:t>
            </a:r>
          </a:p>
          <a:p>
            <a:r>
              <a:rPr lang="en-US" dirty="0">
                <a:highlight>
                  <a:srgbClr val="FF0000"/>
                </a:highlight>
              </a:rPr>
              <a:t>Please add your slide after this slide… </a:t>
            </a:r>
          </a:p>
          <a:p>
            <a:r>
              <a:rPr lang="en-US" dirty="0"/>
              <a:t>Everyone must have a slide in the PowerPoint for a grade by Friday 8/27/2021.</a:t>
            </a:r>
          </a:p>
        </p:txBody>
      </p:sp>
    </p:spTree>
    <p:extLst>
      <p:ext uri="{BB962C8B-B14F-4D97-AF65-F5344CB8AC3E}">
        <p14:creationId xmlns:p14="http://schemas.microsoft.com/office/powerpoint/2010/main" val="3604248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242</TotalTime>
  <Words>224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INTRODUCTIONS Somerset Academy South Homestead</vt:lpstr>
      <vt:lpstr>Ms. Nicol Gonzalez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INTRODUCTIONS  Somerset Academy</dc:title>
  <dc:creator>Erwin Zamora-Guzman</dc:creator>
  <cp:lastModifiedBy>Erwin Zamora-Guzman</cp:lastModifiedBy>
  <cp:revision>6</cp:revision>
  <dcterms:created xsi:type="dcterms:W3CDTF">2021-08-23T00:08:01Z</dcterms:created>
  <dcterms:modified xsi:type="dcterms:W3CDTF">2021-08-24T16:18:37Z</dcterms:modified>
</cp:coreProperties>
</file>