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68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CF8-2583-CD46-9E47-D9B92DFC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815A-F38B-8041-8265-EDC2548A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E7C9-030E-B442-9A07-9F658949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C08A-7DAA-D540-A9BD-EA141962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E546-116C-CE4F-8B92-6C7D1ED1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DD905-7C85-7240-A4B3-850FC2D5D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2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07DD-DCD9-4D4C-A498-5C69C1CB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E5D7B-7612-5440-902D-432747B4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0312-337B-2A41-9913-F59C280F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71B9-62C3-B64D-AC2A-8B84211B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69D7-1888-5E4A-8F1E-C3518650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66DE5-127F-FA4C-B7FD-BD1DA0889E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3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274C8-F797-A042-920F-C9F74133B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C399C-4222-7848-B279-31A46ED9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1F99-E4F9-5241-B4BD-190739E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EFC1-A944-F742-95CA-B262C9B0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97F0-46F5-124E-868A-D15053BB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1607-1484-B643-A3C3-6AE73710F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8A95-AF9C-E247-98C4-EB39B281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D111-DD0A-4C4E-B63D-735AC2F0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EC23-D977-7E4A-A927-0D749BFB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28C0-8293-AE4B-B801-763E1CD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69AF-E88B-F142-8B53-8CC0733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730AF-369B-0F48-8FA5-117A46FE2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6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302-DCC4-814D-9E4F-1DE46F91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BB3F-A8C0-F646-83BF-1A3FC8AE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C0F7-F473-BF46-900B-BC22E9EF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E842-78C1-9E46-997A-0403EF8D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864D-FCD3-4F4E-88C5-8A8819F7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098A9-6144-364C-9D14-C34854CE9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69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AED8-C705-C345-B07C-434764C3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C7BF-8115-8840-88BA-444EBDF3C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76F24-4BF7-5E43-9E08-BFD357C9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CED6A-5B90-FE4D-BA54-8E92A3F8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04E66-76A8-C64A-B59C-122FF5D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D733-6B73-9A47-BA20-46D9591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E965E-BC36-714E-95B1-9CC4BC2D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1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8130-DB97-AD47-A875-3C70913A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743B-768E-2145-BBB4-D6E1F57A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282ED-B381-4D43-9B46-048A3302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B820-3394-344F-9980-CCFE0F69E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5020-B0BF-D943-8F9E-A36A7C505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41F83-6A79-D84B-8949-B718B7DF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AF60C-AFB3-AC49-AFFD-F4875B2C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02E11-D215-B145-8967-02198561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56D26-CE7D-7849-AC64-615CE4C094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98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A3F3-BE22-6A4C-A730-6C133887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912A3-D9DE-F546-B8AB-CCADF682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9397-8D23-CB47-94F0-46BDDA6D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E59B9-2A87-9E4F-B2ED-9027A126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40DFB-A900-E44F-A9E4-363D2733C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3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6877A-D591-FD42-A2D9-6B73B86B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905DF-036E-DF40-B8A0-12FB5886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7E29-B14C-E544-B7C1-05D28DB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00973-1A63-B042-A91A-7139E0B5A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72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E93-8C00-5F4F-86C6-278CB1D7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2E6A-5349-4E4C-B79D-98457B54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04AB-7345-C447-9B6F-8808857C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D6E8F-99B6-C74B-B245-677D2988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4A442-4115-A24C-97CA-42CA73CA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B5FD-B6A7-834F-8B01-974284F9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2E2E9-CC19-504A-9585-519DE1349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8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2A4E-8431-E247-9AF3-5ADE5416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83003-16E9-5449-B3D8-E37876AD2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8F1C0-62FE-1A4D-BD6C-A71FF133E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CBCF3-ADBE-E549-A3F1-2B5A8EF8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C1660-A9D9-D347-9914-CE561D96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F0A12-8687-F142-9BD0-2B34832C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CE408-4F01-A745-B3CB-C2EA889AE1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0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AB4DDF-6990-8B4A-9D2A-9EB46367B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4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C806A5-2D93-8947-B30F-C6F247F01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7391FB-06EE-F949-AFC9-E879227386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143625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31974A2-6044-5F45-AD5A-1DB6EB617C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4362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BDD6AA-C344-1845-9105-2456D1114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362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183ACC-0AA0-234C-BD7C-208C98897BF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BBD0B334-8A8B-1541-ACD6-3294EB9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5943600"/>
            <a:ext cx="782637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CA4-94FD-5C41-98B9-3834C11A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F48D-CF7F-ED47-AB59-77F989FE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Ms. Gonzalez</a:t>
            </a:r>
          </a:p>
          <a:p>
            <a:r>
              <a:rPr lang="en-US" dirty="0"/>
              <a:t>Room 220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8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252A45-CF99-CB40-84FB-BD9F244B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3248" y="382588"/>
            <a:ext cx="2491340" cy="685800"/>
          </a:xfrm>
          <a:noFill/>
        </p:spPr>
        <p:txBody>
          <a:bodyPr/>
          <a:lstStyle/>
          <a:p>
            <a:r>
              <a:rPr lang="en-US" altLang="en-US" dirty="0"/>
              <a:t>Period 1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D0DCF13A-33BD-6F44-9FF7-7F5D6FA928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2087" y="5239423"/>
            <a:ext cx="496646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6C3F3A7-D1A8-F34B-A01E-F24E30A4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079" y="146105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449D31D-9AF8-5C46-8DCB-E1388BA2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29194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AFFE471-9B59-4C4B-9DAC-3C74F342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48" y="5186948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FA4EBD75-3D69-604E-B772-23332A3F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765" y="487529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41F0BB7-8B60-5A47-B9E7-720FEC9DF0F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23442" y="55794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C4E144D1-1F02-2E41-ACB6-0F07698D80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99354" y="5680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40D6FE7B-864D-1847-83C8-D2E02583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388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A9C45D90-E155-0644-94E6-FA8630F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887" y="1551487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16576A6-48AC-C840-84F5-EDCB3402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14" y="3339442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DEABE66D-7E0D-F64C-803D-E7FCB90C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22" y="507299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EF5DA4F-6FBC-5646-97C9-94B9A693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160" y="124936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0BF41E10-3AA5-214F-8427-84709CFAC2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81886" y="1883568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ED63F55A-B32C-A243-A079-583CCC5131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48170" y="2028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8A41133B-D8F6-7948-AB6E-50E3E6CC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39" y="2557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2BF21DDC-6442-B04B-986E-9BF3D4C8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7" name="Text Box 47">
            <a:extLst>
              <a:ext uri="{FF2B5EF4-FFF2-40B4-BE49-F238E27FC236}">
                <a16:creationId xmlns:a16="http://schemas.microsoft.com/office/drawing/2014/main" id="{653B435D-3006-6541-A60B-206F02DB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09" y="43429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FE1E76A2-F0FC-DB49-9217-BDEBABAAA71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3193" y="3728620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160EC20E-DC23-C74C-BFAD-078FD7F9E0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28567" y="3722101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0" name="Text Box 50">
            <a:extLst>
              <a:ext uri="{FF2B5EF4-FFF2-40B4-BE49-F238E27FC236}">
                <a16:creationId xmlns:a16="http://schemas.microsoft.com/office/drawing/2014/main" id="{1DA7E3B5-5EEE-B34C-B4C5-50244465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980" y="4792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1" name="Text Box 51">
            <a:extLst>
              <a:ext uri="{FF2B5EF4-FFF2-40B4-BE49-F238E27FC236}">
                <a16:creationId xmlns:a16="http://schemas.microsoft.com/office/drawing/2014/main" id="{E80355BE-F57B-A54B-B2AD-095C64B34E1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3456" y="538969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2" name="Text Box 52">
            <a:extLst>
              <a:ext uri="{FF2B5EF4-FFF2-40B4-BE49-F238E27FC236}">
                <a16:creationId xmlns:a16="http://schemas.microsoft.com/office/drawing/2014/main" id="{5AAF0F31-3B23-4542-9325-EAC048FDB5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10562" y="54693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3" name="Text Box 53">
            <a:extLst>
              <a:ext uri="{FF2B5EF4-FFF2-40B4-BE49-F238E27FC236}">
                <a16:creationId xmlns:a16="http://schemas.microsoft.com/office/drawing/2014/main" id="{B1EFEDE8-FEEA-5144-B9E4-8A2D5059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7" y="611873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5" name="Text Box 55">
            <a:extLst>
              <a:ext uri="{FF2B5EF4-FFF2-40B4-BE49-F238E27FC236}">
                <a16:creationId xmlns:a16="http://schemas.microsoft.com/office/drawing/2014/main" id="{4D400977-ED53-8B4F-826A-DE0B758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55" y="6046974"/>
            <a:ext cx="1284874" cy="276999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Ms. G’s Desk</a:t>
            </a:r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E3DA831B-6D29-524C-BF09-EB02199418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4968" y="109162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3F70D20F-34D0-3C42-B5EC-BDACC70384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2542" y="350654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013C6AFB-2431-1D45-9B87-643D7972EB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85184" y="146129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2581709B-5173-7541-941E-C7D8133B01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3386" y="144643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CC55A682-03E2-C24A-8F8C-17FF4D04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091" y="34341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437641FB-EECD-9248-A53A-17FB1F7D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002" y="25619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613EE19E-793B-E847-A2AF-3E4B0F77A24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17153" y="386135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679B4723-C072-D242-A8BC-804C6068915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1788" y="38476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57388116-5824-C24B-BD42-34792DA6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9" y="276188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39B92ED2-DF7E-5D47-94F3-1A6FF69F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45" y="49649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252A45-CF99-CB40-84FB-BD9F244B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3248" y="382588"/>
            <a:ext cx="2491340" cy="685800"/>
          </a:xfrm>
          <a:noFill/>
        </p:spPr>
        <p:txBody>
          <a:bodyPr/>
          <a:lstStyle/>
          <a:p>
            <a:r>
              <a:rPr lang="en-US" altLang="en-US" dirty="0"/>
              <a:t>Period 2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D0DCF13A-33BD-6F44-9FF7-7F5D6FA928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2087" y="5239423"/>
            <a:ext cx="496646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6C3F3A7-D1A8-F34B-A01E-F24E30A4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079" y="146105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449D31D-9AF8-5C46-8DCB-E1388BA2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29194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AFFE471-9B59-4C4B-9DAC-3C74F342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48" y="5186948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53641C1C-509C-DF40-BBAF-21AD64538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113257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F185E0D-0D09-634E-BEC3-9AAC18B51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98606" y="17462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256CCFA-0AB1-FC4D-A5E6-18B4AE6F56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644080" y="190969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12AEB6A-B356-F549-AAFE-6DF0373A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247774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BBFA6F27-EFB5-5C45-BCBD-D27A3E4E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8D0C6B63-0DC5-BE48-AE8F-9B1B7B3FF9E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51602" y="36021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74372984-70AF-7D43-833E-DF035625895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77508" y="375046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31422347-404A-6346-9371-95A75461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6" y="436772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FA4EBD75-3D69-604E-B772-23332A3F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765" y="487529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41F0BB7-8B60-5A47-B9E7-720FEC9DF0F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23442" y="55794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C4E144D1-1F02-2E41-ACB6-0F07698D80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99354" y="5680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40D6FE7B-864D-1847-83C8-D2E02583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388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A9C45D90-E155-0644-94E6-FA8630F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887" y="1551487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16576A6-48AC-C840-84F5-EDCB3402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14" y="3339442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DEABE66D-7E0D-F64C-803D-E7FCB90C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22" y="507299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EF5DA4F-6FBC-5646-97C9-94B9A693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160" y="124936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0BF41E10-3AA5-214F-8427-84709CFAC2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81886" y="1883568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ED63F55A-B32C-A243-A079-583CCC5131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48170" y="2028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8A41133B-D8F6-7948-AB6E-50E3E6CC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39" y="2557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2BF21DDC-6442-B04B-986E-9BF3D4C8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7" name="Text Box 47">
            <a:extLst>
              <a:ext uri="{FF2B5EF4-FFF2-40B4-BE49-F238E27FC236}">
                <a16:creationId xmlns:a16="http://schemas.microsoft.com/office/drawing/2014/main" id="{653B435D-3006-6541-A60B-206F02DB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09" y="43429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FE1E76A2-F0FC-DB49-9217-BDEBABAAA71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3193" y="3728620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160EC20E-DC23-C74C-BFAD-078FD7F9E0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28567" y="3722101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0" name="Text Box 50">
            <a:extLst>
              <a:ext uri="{FF2B5EF4-FFF2-40B4-BE49-F238E27FC236}">
                <a16:creationId xmlns:a16="http://schemas.microsoft.com/office/drawing/2014/main" id="{1DA7E3B5-5EEE-B34C-B4C5-50244465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980" y="4792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1" name="Text Box 51">
            <a:extLst>
              <a:ext uri="{FF2B5EF4-FFF2-40B4-BE49-F238E27FC236}">
                <a16:creationId xmlns:a16="http://schemas.microsoft.com/office/drawing/2014/main" id="{E80355BE-F57B-A54B-B2AD-095C64B34E1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3456" y="538969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2" name="Text Box 52">
            <a:extLst>
              <a:ext uri="{FF2B5EF4-FFF2-40B4-BE49-F238E27FC236}">
                <a16:creationId xmlns:a16="http://schemas.microsoft.com/office/drawing/2014/main" id="{5AAF0F31-3B23-4542-9325-EAC048FDB5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10562" y="54693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3" name="Text Box 53">
            <a:extLst>
              <a:ext uri="{FF2B5EF4-FFF2-40B4-BE49-F238E27FC236}">
                <a16:creationId xmlns:a16="http://schemas.microsoft.com/office/drawing/2014/main" id="{B1EFEDE8-FEEA-5144-B9E4-8A2D5059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7" y="611873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5" name="Text Box 55">
            <a:extLst>
              <a:ext uri="{FF2B5EF4-FFF2-40B4-BE49-F238E27FC236}">
                <a16:creationId xmlns:a16="http://schemas.microsoft.com/office/drawing/2014/main" id="{4D400977-ED53-8B4F-826A-DE0B758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55" y="6046974"/>
            <a:ext cx="1284874" cy="276999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Ms. G’s Desk</a:t>
            </a:r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E3DA831B-6D29-524C-BF09-EB02199418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4968" y="109162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3F70D20F-34D0-3C42-B5EC-BDACC70384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2542" y="350654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013C6AFB-2431-1D45-9B87-643D7972EB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85184" y="146129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2581709B-5173-7541-941E-C7D8133B01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3386" y="144643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CC55A682-03E2-C24A-8F8C-17FF4D04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091" y="34341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437641FB-EECD-9248-A53A-17FB1F7D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002" y="25619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613EE19E-793B-E847-A2AF-3E4B0F77A24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17153" y="386135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679B4723-C072-D242-A8BC-804C6068915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1788" y="38476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57388116-5824-C24B-BD42-34792DA6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9" y="276188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39B92ED2-DF7E-5D47-94F3-1A6FF69F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45" y="49649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</p:spTree>
    <p:extLst>
      <p:ext uri="{BB962C8B-B14F-4D97-AF65-F5344CB8AC3E}">
        <p14:creationId xmlns:p14="http://schemas.microsoft.com/office/powerpoint/2010/main" val="179627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252A45-CF99-CB40-84FB-BD9F244B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3248" y="382588"/>
            <a:ext cx="2491340" cy="685800"/>
          </a:xfrm>
          <a:noFill/>
        </p:spPr>
        <p:txBody>
          <a:bodyPr/>
          <a:lstStyle/>
          <a:p>
            <a:r>
              <a:rPr lang="en-US" altLang="en-US" dirty="0"/>
              <a:t>Period 3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D0DCF13A-33BD-6F44-9FF7-7F5D6FA928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2087" y="5239423"/>
            <a:ext cx="496646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6C3F3A7-D1A8-F34B-A01E-F24E30A4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079" y="146105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449D31D-9AF8-5C46-8DCB-E1388BA2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29194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AFFE471-9B59-4C4B-9DAC-3C74F342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48" y="5186948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53641C1C-509C-DF40-BBAF-21AD64538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113257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F185E0D-0D09-634E-BEC3-9AAC18B51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98606" y="17462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256CCFA-0AB1-FC4D-A5E6-18B4AE6F56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644080" y="190969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12AEB6A-B356-F549-AAFE-6DF0373A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247774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BBFA6F27-EFB5-5C45-BCBD-D27A3E4E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8D0C6B63-0DC5-BE48-AE8F-9B1B7B3FF9E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51602" y="36021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74372984-70AF-7D43-833E-DF035625895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77508" y="375046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31422347-404A-6346-9371-95A75461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6" y="436772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FA4EBD75-3D69-604E-B772-23332A3F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765" y="487529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41F0BB7-8B60-5A47-B9E7-720FEC9DF0F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23442" y="55794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C4E144D1-1F02-2E41-ACB6-0F07698D80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99354" y="5680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40D6FE7B-864D-1847-83C8-D2E02583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388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A9C45D90-E155-0644-94E6-FA8630F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887" y="1551487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16576A6-48AC-C840-84F5-EDCB3402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14" y="3339442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DEABE66D-7E0D-F64C-803D-E7FCB90C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22" y="507299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EF5DA4F-6FBC-5646-97C9-94B9A693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160" y="124936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0BF41E10-3AA5-214F-8427-84709CFAC2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81886" y="1883568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ED63F55A-B32C-A243-A079-583CCC5131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48170" y="2028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8A41133B-D8F6-7948-AB6E-50E3E6CC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39" y="2557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2BF21DDC-6442-B04B-986E-9BF3D4C8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7" name="Text Box 47">
            <a:extLst>
              <a:ext uri="{FF2B5EF4-FFF2-40B4-BE49-F238E27FC236}">
                <a16:creationId xmlns:a16="http://schemas.microsoft.com/office/drawing/2014/main" id="{653B435D-3006-6541-A60B-206F02DB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09" y="43429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FE1E76A2-F0FC-DB49-9217-BDEBABAAA71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3193" y="3728620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160EC20E-DC23-C74C-BFAD-078FD7F9E0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28567" y="3722101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0" name="Text Box 50">
            <a:extLst>
              <a:ext uri="{FF2B5EF4-FFF2-40B4-BE49-F238E27FC236}">
                <a16:creationId xmlns:a16="http://schemas.microsoft.com/office/drawing/2014/main" id="{1DA7E3B5-5EEE-B34C-B4C5-50244465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980" y="4792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1" name="Text Box 51">
            <a:extLst>
              <a:ext uri="{FF2B5EF4-FFF2-40B4-BE49-F238E27FC236}">
                <a16:creationId xmlns:a16="http://schemas.microsoft.com/office/drawing/2014/main" id="{E80355BE-F57B-A54B-B2AD-095C64B34E1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3456" y="538969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2" name="Text Box 52">
            <a:extLst>
              <a:ext uri="{FF2B5EF4-FFF2-40B4-BE49-F238E27FC236}">
                <a16:creationId xmlns:a16="http://schemas.microsoft.com/office/drawing/2014/main" id="{5AAF0F31-3B23-4542-9325-EAC048FDB5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10562" y="54693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3" name="Text Box 53">
            <a:extLst>
              <a:ext uri="{FF2B5EF4-FFF2-40B4-BE49-F238E27FC236}">
                <a16:creationId xmlns:a16="http://schemas.microsoft.com/office/drawing/2014/main" id="{B1EFEDE8-FEEA-5144-B9E4-8A2D5059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7" y="611873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5" name="Text Box 55">
            <a:extLst>
              <a:ext uri="{FF2B5EF4-FFF2-40B4-BE49-F238E27FC236}">
                <a16:creationId xmlns:a16="http://schemas.microsoft.com/office/drawing/2014/main" id="{4D400977-ED53-8B4F-826A-DE0B758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55" y="6046974"/>
            <a:ext cx="1284874" cy="276999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Ms. G’s Desk</a:t>
            </a:r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E3DA831B-6D29-524C-BF09-EB02199418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4968" y="109162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3F70D20F-34D0-3C42-B5EC-BDACC70384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2542" y="350654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013C6AFB-2431-1D45-9B87-643D7972EB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85184" y="146129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2581709B-5173-7541-941E-C7D8133B01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3386" y="144643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CC55A682-03E2-C24A-8F8C-17FF4D04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091" y="34341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437641FB-EECD-9248-A53A-17FB1F7D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002" y="25619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613EE19E-793B-E847-A2AF-3E4B0F77A24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17153" y="386135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679B4723-C072-D242-A8BC-804C6068915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1788" y="38476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57388116-5824-C24B-BD42-34792DA6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9" y="276188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39B92ED2-DF7E-5D47-94F3-1A6FF69F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45" y="49649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</p:spTree>
    <p:extLst>
      <p:ext uri="{BB962C8B-B14F-4D97-AF65-F5344CB8AC3E}">
        <p14:creationId xmlns:p14="http://schemas.microsoft.com/office/powerpoint/2010/main" val="134274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252A45-CF99-CB40-84FB-BD9F244B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3248" y="382588"/>
            <a:ext cx="2491340" cy="685800"/>
          </a:xfrm>
          <a:noFill/>
        </p:spPr>
        <p:txBody>
          <a:bodyPr/>
          <a:lstStyle/>
          <a:p>
            <a:r>
              <a:rPr lang="en-US" altLang="en-US" dirty="0"/>
              <a:t>Period 4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D0DCF13A-33BD-6F44-9FF7-7F5D6FA928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2087" y="5239423"/>
            <a:ext cx="496646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6C3F3A7-D1A8-F34B-A01E-F24E30A4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079" y="146105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449D31D-9AF8-5C46-8DCB-E1388BA2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29194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AFFE471-9B59-4C4B-9DAC-3C74F342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48" y="5186948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53641C1C-509C-DF40-BBAF-21AD64538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113257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F185E0D-0D09-634E-BEC3-9AAC18B51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98606" y="17462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256CCFA-0AB1-FC4D-A5E6-18B4AE6F56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644080" y="190969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12AEB6A-B356-F549-AAFE-6DF0373A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247774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BBFA6F27-EFB5-5C45-BCBD-D27A3E4E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8D0C6B63-0DC5-BE48-AE8F-9B1B7B3FF9E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51602" y="36021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74372984-70AF-7D43-833E-DF035625895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77508" y="375046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31422347-404A-6346-9371-95A75461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6" y="436772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FA4EBD75-3D69-604E-B772-23332A3F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765" y="487529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41F0BB7-8B60-5A47-B9E7-720FEC9DF0F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23442" y="55794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C4E144D1-1F02-2E41-ACB6-0F07698D80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99354" y="5680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40D6FE7B-864D-1847-83C8-D2E02583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388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A9C45D90-E155-0644-94E6-FA8630F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887" y="1551487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16576A6-48AC-C840-84F5-EDCB3402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14" y="3339442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DEABE66D-7E0D-F64C-803D-E7FCB90C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22" y="507299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EF5DA4F-6FBC-5646-97C9-94B9A693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160" y="124936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0BF41E10-3AA5-214F-8427-84709CFAC2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81886" y="1883568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ED63F55A-B32C-A243-A079-583CCC5131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48170" y="2028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8A41133B-D8F6-7948-AB6E-50E3E6CC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39" y="2557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2BF21DDC-6442-B04B-986E-9BF3D4C8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7" name="Text Box 47">
            <a:extLst>
              <a:ext uri="{FF2B5EF4-FFF2-40B4-BE49-F238E27FC236}">
                <a16:creationId xmlns:a16="http://schemas.microsoft.com/office/drawing/2014/main" id="{653B435D-3006-6541-A60B-206F02DB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09" y="43429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FE1E76A2-F0FC-DB49-9217-BDEBABAAA71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3193" y="3728620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160EC20E-DC23-C74C-BFAD-078FD7F9E0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28567" y="3722101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0" name="Text Box 50">
            <a:extLst>
              <a:ext uri="{FF2B5EF4-FFF2-40B4-BE49-F238E27FC236}">
                <a16:creationId xmlns:a16="http://schemas.microsoft.com/office/drawing/2014/main" id="{1DA7E3B5-5EEE-B34C-B4C5-50244465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980" y="4792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1" name="Text Box 51">
            <a:extLst>
              <a:ext uri="{FF2B5EF4-FFF2-40B4-BE49-F238E27FC236}">
                <a16:creationId xmlns:a16="http://schemas.microsoft.com/office/drawing/2014/main" id="{E80355BE-F57B-A54B-B2AD-095C64B34E1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3456" y="538969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2" name="Text Box 52">
            <a:extLst>
              <a:ext uri="{FF2B5EF4-FFF2-40B4-BE49-F238E27FC236}">
                <a16:creationId xmlns:a16="http://schemas.microsoft.com/office/drawing/2014/main" id="{5AAF0F31-3B23-4542-9325-EAC048FDB5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10562" y="54693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3" name="Text Box 53">
            <a:extLst>
              <a:ext uri="{FF2B5EF4-FFF2-40B4-BE49-F238E27FC236}">
                <a16:creationId xmlns:a16="http://schemas.microsoft.com/office/drawing/2014/main" id="{B1EFEDE8-FEEA-5144-B9E4-8A2D5059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7" y="611873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5" name="Text Box 55">
            <a:extLst>
              <a:ext uri="{FF2B5EF4-FFF2-40B4-BE49-F238E27FC236}">
                <a16:creationId xmlns:a16="http://schemas.microsoft.com/office/drawing/2014/main" id="{4D400977-ED53-8B4F-826A-DE0B758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55" y="6046974"/>
            <a:ext cx="1284874" cy="276999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Ms. G’s Desk</a:t>
            </a:r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E3DA831B-6D29-524C-BF09-EB02199418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4968" y="109162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3F70D20F-34D0-3C42-B5EC-BDACC70384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2542" y="350654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013C6AFB-2431-1D45-9B87-643D7972EB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85184" y="146129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2581709B-5173-7541-941E-C7D8133B01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3386" y="144643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CC55A682-03E2-C24A-8F8C-17FF4D04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091" y="34341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437641FB-EECD-9248-A53A-17FB1F7D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002" y="25619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613EE19E-793B-E847-A2AF-3E4B0F77A24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17153" y="386135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679B4723-C072-D242-A8BC-804C6068915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1788" y="38476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57388116-5824-C24B-BD42-34792DA6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9" y="276188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39B92ED2-DF7E-5D47-94F3-1A6FF69F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45" y="49649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</p:spTree>
    <p:extLst>
      <p:ext uri="{BB962C8B-B14F-4D97-AF65-F5344CB8AC3E}">
        <p14:creationId xmlns:p14="http://schemas.microsoft.com/office/powerpoint/2010/main" val="1490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252A45-CF99-CB40-84FB-BD9F244B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3248" y="382588"/>
            <a:ext cx="2491340" cy="685800"/>
          </a:xfrm>
          <a:noFill/>
        </p:spPr>
        <p:txBody>
          <a:bodyPr/>
          <a:lstStyle/>
          <a:p>
            <a:r>
              <a:rPr lang="en-US" altLang="en-US" dirty="0"/>
              <a:t>Period 5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D0DCF13A-33BD-6F44-9FF7-7F5D6FA928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2087" y="5239423"/>
            <a:ext cx="496646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6C3F3A7-D1A8-F34B-A01E-F24E30A4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079" y="146105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449D31D-9AF8-5C46-8DCB-E1388BA2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29194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AFFE471-9B59-4C4B-9DAC-3C74F342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48" y="5186948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53641C1C-509C-DF40-BBAF-21AD64538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113257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F185E0D-0D09-634E-BEC3-9AAC18B51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98606" y="17462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256CCFA-0AB1-FC4D-A5E6-18B4AE6F56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644080" y="190969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12AEB6A-B356-F549-AAFE-6DF0373A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247774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BBFA6F27-EFB5-5C45-BCBD-D27A3E4E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8D0C6B63-0DC5-BE48-AE8F-9B1B7B3FF9E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51602" y="36021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74372984-70AF-7D43-833E-DF035625895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77508" y="375046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31422347-404A-6346-9371-95A75461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6" y="436772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FA4EBD75-3D69-604E-B772-23332A3F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765" y="487529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41F0BB7-8B60-5A47-B9E7-720FEC9DF0F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23442" y="55794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C4E144D1-1F02-2E41-ACB6-0F07698D80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99354" y="5680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40D6FE7B-864D-1847-83C8-D2E02583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388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A9C45D90-E155-0644-94E6-FA8630F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887" y="1551487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16576A6-48AC-C840-84F5-EDCB3402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14" y="3339442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DEABE66D-7E0D-F64C-803D-E7FCB90C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22" y="507299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EF5DA4F-6FBC-5646-97C9-94B9A693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160" y="124936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0BF41E10-3AA5-214F-8427-84709CFAC2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81886" y="1883568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ED63F55A-B32C-A243-A079-583CCC5131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48170" y="2028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8A41133B-D8F6-7948-AB6E-50E3E6CC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39" y="2557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2BF21DDC-6442-B04B-986E-9BF3D4C8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7" name="Text Box 47">
            <a:extLst>
              <a:ext uri="{FF2B5EF4-FFF2-40B4-BE49-F238E27FC236}">
                <a16:creationId xmlns:a16="http://schemas.microsoft.com/office/drawing/2014/main" id="{653B435D-3006-6541-A60B-206F02DB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09" y="43429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FE1E76A2-F0FC-DB49-9217-BDEBABAAA71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3193" y="3728620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160EC20E-DC23-C74C-BFAD-078FD7F9E0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28567" y="3722101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0" name="Text Box 50">
            <a:extLst>
              <a:ext uri="{FF2B5EF4-FFF2-40B4-BE49-F238E27FC236}">
                <a16:creationId xmlns:a16="http://schemas.microsoft.com/office/drawing/2014/main" id="{1DA7E3B5-5EEE-B34C-B4C5-50244465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980" y="4792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1" name="Text Box 51">
            <a:extLst>
              <a:ext uri="{FF2B5EF4-FFF2-40B4-BE49-F238E27FC236}">
                <a16:creationId xmlns:a16="http://schemas.microsoft.com/office/drawing/2014/main" id="{E80355BE-F57B-A54B-B2AD-095C64B34E1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3456" y="538969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2" name="Text Box 52">
            <a:extLst>
              <a:ext uri="{FF2B5EF4-FFF2-40B4-BE49-F238E27FC236}">
                <a16:creationId xmlns:a16="http://schemas.microsoft.com/office/drawing/2014/main" id="{5AAF0F31-3B23-4542-9325-EAC048FDB5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10562" y="54693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3" name="Text Box 53">
            <a:extLst>
              <a:ext uri="{FF2B5EF4-FFF2-40B4-BE49-F238E27FC236}">
                <a16:creationId xmlns:a16="http://schemas.microsoft.com/office/drawing/2014/main" id="{B1EFEDE8-FEEA-5144-B9E4-8A2D5059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7" y="611873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5" name="Text Box 55">
            <a:extLst>
              <a:ext uri="{FF2B5EF4-FFF2-40B4-BE49-F238E27FC236}">
                <a16:creationId xmlns:a16="http://schemas.microsoft.com/office/drawing/2014/main" id="{4D400977-ED53-8B4F-826A-DE0B758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55" y="6046974"/>
            <a:ext cx="1284874" cy="276999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Ms. G’s Desk</a:t>
            </a:r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E3DA831B-6D29-524C-BF09-EB02199418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4968" y="109162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3F70D20F-34D0-3C42-B5EC-BDACC70384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2542" y="350654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013C6AFB-2431-1D45-9B87-643D7972EB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85184" y="146129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2581709B-5173-7541-941E-C7D8133B01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3386" y="144643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CC55A682-03E2-C24A-8F8C-17FF4D04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091" y="34341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437641FB-EECD-9248-A53A-17FB1F7D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002" y="25619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613EE19E-793B-E847-A2AF-3E4B0F77A24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17153" y="386135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679B4723-C072-D242-A8BC-804C6068915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1788" y="38476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57388116-5824-C24B-BD42-34792DA6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9" y="276188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39B92ED2-DF7E-5D47-94F3-1A6FF69F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45" y="49649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</p:spTree>
    <p:extLst>
      <p:ext uri="{BB962C8B-B14F-4D97-AF65-F5344CB8AC3E}">
        <p14:creationId xmlns:p14="http://schemas.microsoft.com/office/powerpoint/2010/main" val="131794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252A45-CF99-CB40-84FB-BD9F244B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3248" y="382588"/>
            <a:ext cx="2491340" cy="685800"/>
          </a:xfrm>
          <a:noFill/>
        </p:spPr>
        <p:txBody>
          <a:bodyPr/>
          <a:lstStyle/>
          <a:p>
            <a:r>
              <a:rPr lang="en-US" altLang="en-US" dirty="0"/>
              <a:t>Period 6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D0DCF13A-33BD-6F44-9FF7-7F5D6FA928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2087" y="5239423"/>
            <a:ext cx="496646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6C3F3A7-D1A8-F34B-A01E-F24E30A4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079" y="146105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449D31D-9AF8-5C46-8DCB-E1388BA2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29194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AFFE471-9B59-4C4B-9DAC-3C74F342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48" y="5186948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53641C1C-509C-DF40-BBAF-21AD64538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113257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F185E0D-0D09-634E-BEC3-9AAC18B51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98606" y="17462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256CCFA-0AB1-FC4D-A5E6-18B4AE6F56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644080" y="190969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12AEB6A-B356-F549-AAFE-6DF0373A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247774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BBFA6F27-EFB5-5C45-BCBD-D27A3E4E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8D0C6B63-0DC5-BE48-AE8F-9B1B7B3FF9E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51602" y="36021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74372984-70AF-7D43-833E-DF035625895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77508" y="375046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31422347-404A-6346-9371-95A75461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6" y="436772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FA4EBD75-3D69-604E-B772-23332A3F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765" y="487529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41F0BB7-8B60-5A47-B9E7-720FEC9DF0F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23442" y="55794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C4E144D1-1F02-2E41-ACB6-0F07698D80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99354" y="5680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40D6FE7B-864D-1847-83C8-D2E02583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388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A9C45D90-E155-0644-94E6-FA8630F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887" y="1551487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16576A6-48AC-C840-84F5-EDCB3402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14" y="3339442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DEABE66D-7E0D-F64C-803D-E7FCB90C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22" y="507299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EF5DA4F-6FBC-5646-97C9-94B9A693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160" y="124936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0BF41E10-3AA5-214F-8427-84709CFAC2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81886" y="1883568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ED63F55A-B32C-A243-A079-583CCC5131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48170" y="2028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8A41133B-D8F6-7948-AB6E-50E3E6CC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39" y="2557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2BF21DDC-6442-B04B-986E-9BF3D4C8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7" name="Text Box 47">
            <a:extLst>
              <a:ext uri="{FF2B5EF4-FFF2-40B4-BE49-F238E27FC236}">
                <a16:creationId xmlns:a16="http://schemas.microsoft.com/office/drawing/2014/main" id="{653B435D-3006-6541-A60B-206F02DB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09" y="43429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FE1E76A2-F0FC-DB49-9217-BDEBABAAA71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3193" y="3728620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160EC20E-DC23-C74C-BFAD-078FD7F9E0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28567" y="3722101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0" name="Text Box 50">
            <a:extLst>
              <a:ext uri="{FF2B5EF4-FFF2-40B4-BE49-F238E27FC236}">
                <a16:creationId xmlns:a16="http://schemas.microsoft.com/office/drawing/2014/main" id="{1DA7E3B5-5EEE-B34C-B4C5-50244465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980" y="4792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1" name="Text Box 51">
            <a:extLst>
              <a:ext uri="{FF2B5EF4-FFF2-40B4-BE49-F238E27FC236}">
                <a16:creationId xmlns:a16="http://schemas.microsoft.com/office/drawing/2014/main" id="{E80355BE-F57B-A54B-B2AD-095C64B34E1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3456" y="538969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2" name="Text Box 52">
            <a:extLst>
              <a:ext uri="{FF2B5EF4-FFF2-40B4-BE49-F238E27FC236}">
                <a16:creationId xmlns:a16="http://schemas.microsoft.com/office/drawing/2014/main" id="{5AAF0F31-3B23-4542-9325-EAC048FDB5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10562" y="54693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3" name="Text Box 53">
            <a:extLst>
              <a:ext uri="{FF2B5EF4-FFF2-40B4-BE49-F238E27FC236}">
                <a16:creationId xmlns:a16="http://schemas.microsoft.com/office/drawing/2014/main" id="{B1EFEDE8-FEEA-5144-B9E4-8A2D5059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7" y="611873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5" name="Text Box 55">
            <a:extLst>
              <a:ext uri="{FF2B5EF4-FFF2-40B4-BE49-F238E27FC236}">
                <a16:creationId xmlns:a16="http://schemas.microsoft.com/office/drawing/2014/main" id="{4D400977-ED53-8B4F-826A-DE0B758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55" y="6046974"/>
            <a:ext cx="1284874" cy="276999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Ms. G’s Desk</a:t>
            </a:r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E3DA831B-6D29-524C-BF09-EB02199418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4968" y="109162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3F70D20F-34D0-3C42-B5EC-BDACC70384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2542" y="350654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013C6AFB-2431-1D45-9B87-643D7972EB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85184" y="146129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2581709B-5173-7541-941E-C7D8133B01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3386" y="144643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CC55A682-03E2-C24A-8F8C-17FF4D04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091" y="34341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437641FB-EECD-9248-A53A-17FB1F7D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002" y="25619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613EE19E-793B-E847-A2AF-3E4B0F77A24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17153" y="386135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679B4723-C072-D242-A8BC-804C6068915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1788" y="38476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57388116-5824-C24B-BD42-34792DA6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9" y="276188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39B92ED2-DF7E-5D47-94F3-1A6FF69F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45" y="49649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</p:spTree>
    <p:extLst>
      <p:ext uri="{BB962C8B-B14F-4D97-AF65-F5344CB8AC3E}">
        <p14:creationId xmlns:p14="http://schemas.microsoft.com/office/powerpoint/2010/main" val="345317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252A45-CF99-CB40-84FB-BD9F244B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3248" y="382588"/>
            <a:ext cx="2491340" cy="685800"/>
          </a:xfrm>
          <a:noFill/>
        </p:spPr>
        <p:txBody>
          <a:bodyPr/>
          <a:lstStyle/>
          <a:p>
            <a:r>
              <a:rPr lang="en-US" altLang="en-US" dirty="0"/>
              <a:t>Period 7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D0DCF13A-33BD-6F44-9FF7-7F5D6FA928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2087" y="5239423"/>
            <a:ext cx="496646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6C3F3A7-D1A8-F34B-A01E-F24E30A4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079" y="146105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449D31D-9AF8-5C46-8DCB-E1388BA2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29194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AFFE471-9B59-4C4B-9DAC-3C74F342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48" y="5186948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53641C1C-509C-DF40-BBAF-21AD64538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113257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F185E0D-0D09-634E-BEC3-9AAC18B51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98606" y="17462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256CCFA-0AB1-FC4D-A5E6-18B4AE6F56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644080" y="190969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12AEB6A-B356-F549-AAFE-6DF0373A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247774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BBFA6F27-EFB5-5C45-BCBD-D27A3E4E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8D0C6B63-0DC5-BE48-AE8F-9B1B7B3FF9E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51602" y="36021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74372984-70AF-7D43-833E-DF035625895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77508" y="375046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31422347-404A-6346-9371-95A75461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6" y="4367729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FA4EBD75-3D69-604E-B772-23332A3F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765" y="487529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41F0BB7-8B60-5A47-B9E7-720FEC9DF0F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23442" y="55794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C4E144D1-1F02-2E41-ACB6-0F07698D80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99354" y="5680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40D6FE7B-864D-1847-83C8-D2E02583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388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A9C45D90-E155-0644-94E6-FA8630F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887" y="1551487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16576A6-48AC-C840-84F5-EDCB3402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14" y="3339442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DEABE66D-7E0D-F64C-803D-E7FCB90C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22" y="5072993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EF5DA4F-6FBC-5646-97C9-94B9A693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160" y="1249363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0BF41E10-3AA5-214F-8427-84709CFAC2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81886" y="1883568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ED63F55A-B32C-A243-A079-583CCC5131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48170" y="2028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8A41133B-D8F6-7948-AB6E-50E3E6CC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39" y="255746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2BF21DDC-6442-B04B-986E-9BF3D4C8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1942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7" name="Text Box 47">
            <a:extLst>
              <a:ext uri="{FF2B5EF4-FFF2-40B4-BE49-F238E27FC236}">
                <a16:creationId xmlns:a16="http://schemas.microsoft.com/office/drawing/2014/main" id="{653B435D-3006-6541-A60B-206F02DB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09" y="4342950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FE1E76A2-F0FC-DB49-9217-BDEBABAAA71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3193" y="3728620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160EC20E-DC23-C74C-BFAD-078FD7F9E0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28567" y="3722101"/>
            <a:ext cx="1066800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0" name="Text Box 50">
            <a:extLst>
              <a:ext uri="{FF2B5EF4-FFF2-40B4-BE49-F238E27FC236}">
                <a16:creationId xmlns:a16="http://schemas.microsoft.com/office/drawing/2014/main" id="{1DA7E3B5-5EEE-B34C-B4C5-50244465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980" y="479200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1" name="Text Box 51">
            <a:extLst>
              <a:ext uri="{FF2B5EF4-FFF2-40B4-BE49-F238E27FC236}">
                <a16:creationId xmlns:a16="http://schemas.microsoft.com/office/drawing/2014/main" id="{E80355BE-F57B-A54B-B2AD-095C64B34E1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3456" y="538969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2" name="Text Box 52">
            <a:extLst>
              <a:ext uri="{FF2B5EF4-FFF2-40B4-BE49-F238E27FC236}">
                <a16:creationId xmlns:a16="http://schemas.microsoft.com/office/drawing/2014/main" id="{5AAF0F31-3B23-4542-9325-EAC048FDB5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10562" y="54693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3" name="Text Box 53">
            <a:extLst>
              <a:ext uri="{FF2B5EF4-FFF2-40B4-BE49-F238E27FC236}">
                <a16:creationId xmlns:a16="http://schemas.microsoft.com/office/drawing/2014/main" id="{B1EFEDE8-FEEA-5144-B9E4-8A2D5059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7" y="611873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10295" name="Text Box 55">
            <a:extLst>
              <a:ext uri="{FF2B5EF4-FFF2-40B4-BE49-F238E27FC236}">
                <a16:creationId xmlns:a16="http://schemas.microsoft.com/office/drawing/2014/main" id="{4D400977-ED53-8B4F-826A-DE0B758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55" y="6046974"/>
            <a:ext cx="1284874" cy="276999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Ms. G’s Desk</a:t>
            </a:r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E3DA831B-6D29-524C-BF09-EB02199418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4968" y="109162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3F70D20F-34D0-3C42-B5EC-BDACC70384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2542" y="3506546"/>
            <a:ext cx="1828800" cy="990600"/>
          </a:xfrm>
          <a:prstGeom prst="rect">
            <a:avLst/>
          </a:prstGeom>
          <a:solidFill>
            <a:srgbClr val="2B43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013C6AFB-2431-1D45-9B87-643D7972EB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85184" y="146129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2581709B-5173-7541-941E-C7D8133B01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3386" y="144643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CC55A682-03E2-C24A-8F8C-17FF4D04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091" y="343419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437641FB-EECD-9248-A53A-17FB1F7D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002" y="2561914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613EE19E-793B-E847-A2AF-3E4B0F77A24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17153" y="3861352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679B4723-C072-D242-A8BC-804C6068915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1788" y="3847675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57388116-5824-C24B-BD42-34792DA6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9" y="2761887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39B92ED2-DF7E-5D47-94F3-1A6FF69F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45" y="4964906"/>
            <a:ext cx="1066800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Verdana" panose="020B0604030504040204" pitchFamily="34" charset="0"/>
              </a:rPr>
              <a:t>Name box</a:t>
            </a:r>
          </a:p>
        </p:txBody>
      </p:sp>
    </p:spTree>
    <p:extLst>
      <p:ext uri="{BB962C8B-B14F-4D97-AF65-F5344CB8AC3E}">
        <p14:creationId xmlns:p14="http://schemas.microsoft.com/office/powerpoint/2010/main" val="247704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7355</TotalTime>
  <Words>481</Words>
  <Application>Microsoft Macintosh PowerPoint</Application>
  <PresentationFormat>On-screen Show (4:3)</PresentationFormat>
  <Paragraphs>233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Times New Roman</vt:lpstr>
      <vt:lpstr>Verdana</vt:lpstr>
      <vt:lpstr>Office Theme</vt:lpstr>
      <vt:lpstr>Seating Charts</vt:lpstr>
      <vt:lpstr>Period 1</vt:lpstr>
      <vt:lpstr>Period 2</vt:lpstr>
      <vt:lpstr>Period 3</vt:lpstr>
      <vt:lpstr>Period 4</vt:lpstr>
      <vt:lpstr>Period 5</vt:lpstr>
      <vt:lpstr>Period 6</vt:lpstr>
      <vt:lpstr>Period 7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Seating Charts</dc:title>
  <dc:subject/>
  <dc:creator>Erwin Zamora-Guzman</dc:creator>
  <cp:keywords/>
  <dc:description/>
  <cp:lastModifiedBy>Erwin Zamora-Guzman</cp:lastModifiedBy>
  <cp:revision>2</cp:revision>
  <cp:lastPrinted>1999-03-15T17:47:52Z</cp:lastPrinted>
  <dcterms:created xsi:type="dcterms:W3CDTF">2021-09-07T18:29:17Z</dcterms:created>
  <dcterms:modified xsi:type="dcterms:W3CDTF">2021-09-12T21:04:35Z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TC010184021033</vt:lpwstr>
  </property>
</Properties>
</file>