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 id="2147483660" r:id="rId2"/>
  </p:sldMasterIdLst>
  <p:sldIdLst>
    <p:sldId id="256" r:id="rId3"/>
    <p:sldId id="260" r:id="rId4"/>
    <p:sldId id="259" r:id="rId5"/>
    <p:sldId id="264" r:id="rId6"/>
    <p:sldId id="266" r:id="rId7"/>
    <p:sldId id="258" r:id="rId8"/>
    <p:sldId id="257" r:id="rId9"/>
    <p:sldId id="261" r:id="rId10"/>
    <p:sldId id="262" r:id="rId11"/>
    <p:sldId id="268"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314CD-ACBB-4C3E-9BD6-38B2D810A556}" v="286" dt="2021-08-22T20:15:57.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18" autoAdjust="0"/>
    <p:restoredTop sz="94660"/>
  </p:normalViewPr>
  <p:slideViewPr>
    <p:cSldViewPr snapToGrid="0">
      <p:cViewPr varScale="1">
        <p:scale>
          <a:sx n="100" d="100"/>
          <a:sy n="100" d="100"/>
        </p:scale>
        <p:origin x="18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83B89-08A2-4668-BAEB-42B2677DD9E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1871AD0-4D21-42D1-9F5B-38736BBA226F}">
      <dgm:prSet phldrT="[Text]" phldr="0"/>
      <dgm:spPr/>
      <dgm:t>
        <a:bodyPr/>
        <a:lstStyle/>
        <a:p>
          <a:pPr rtl="0"/>
          <a:r>
            <a:rPr lang="en-US" dirty="0">
              <a:latin typeface="Sabon Next LT"/>
            </a:rPr>
            <a:t>Please arrive to class on time and ready to start</a:t>
          </a:r>
          <a:endParaRPr lang="en-US" dirty="0"/>
        </a:p>
      </dgm:t>
    </dgm:pt>
    <dgm:pt modelId="{3EC88A3D-8F9C-4B5A-91B3-4CAB67B2455D}" type="parTrans" cxnId="{3D3713B5-A54C-4B9F-BB6A-73419AFFF2C1}">
      <dgm:prSet/>
      <dgm:spPr/>
      <dgm:t>
        <a:bodyPr/>
        <a:lstStyle/>
        <a:p>
          <a:endParaRPr lang="en-US"/>
        </a:p>
      </dgm:t>
    </dgm:pt>
    <dgm:pt modelId="{4024168B-D111-4492-9EAA-104AA936E5CD}" type="sibTrans" cxnId="{3D3713B5-A54C-4B9F-BB6A-73419AFFF2C1}">
      <dgm:prSet/>
      <dgm:spPr/>
      <dgm:t>
        <a:bodyPr/>
        <a:lstStyle/>
        <a:p>
          <a:endParaRPr lang="en-US"/>
        </a:p>
      </dgm:t>
    </dgm:pt>
    <dgm:pt modelId="{3F59192D-F63B-4C76-ABC5-99B56C868E84}">
      <dgm:prSet phldrT="[Text]" phldr="0"/>
      <dgm:spPr/>
      <dgm:t>
        <a:bodyPr/>
        <a:lstStyle/>
        <a:p>
          <a:pPr rtl="0"/>
          <a:r>
            <a:rPr lang="en-US" dirty="0">
              <a:latin typeface="Sabon Next LT"/>
            </a:rPr>
            <a:t>3 </a:t>
          </a:r>
          <a:r>
            <a:rPr lang="en-US" dirty="0" err="1">
              <a:latin typeface="Sabon Next LT"/>
            </a:rPr>
            <a:t>tardies</a:t>
          </a:r>
          <a:r>
            <a:rPr lang="en-US" dirty="0">
              <a:latin typeface="Sabon Next LT"/>
            </a:rPr>
            <a:t> will be marked as a zero for classwork that day</a:t>
          </a:r>
          <a:endParaRPr lang="en-US" dirty="0"/>
        </a:p>
      </dgm:t>
    </dgm:pt>
    <dgm:pt modelId="{6D7E8777-218A-462E-9D1B-FA9FB747E46A}" type="parTrans" cxnId="{BDE9B812-F750-4A87-8718-A5B0EEFA5A45}">
      <dgm:prSet/>
      <dgm:spPr/>
      <dgm:t>
        <a:bodyPr/>
        <a:lstStyle/>
        <a:p>
          <a:endParaRPr lang="en-US"/>
        </a:p>
      </dgm:t>
    </dgm:pt>
    <dgm:pt modelId="{8584E2BC-5F19-4299-A42A-8EC0EE292257}" type="sibTrans" cxnId="{BDE9B812-F750-4A87-8718-A5B0EEFA5A45}">
      <dgm:prSet/>
      <dgm:spPr/>
      <dgm:t>
        <a:bodyPr/>
        <a:lstStyle/>
        <a:p>
          <a:endParaRPr lang="en-US"/>
        </a:p>
      </dgm:t>
    </dgm:pt>
    <dgm:pt modelId="{D5D2F7CA-86D2-4970-8684-C7EDC345E613}">
      <dgm:prSet phldrT="[Text]" phldr="0"/>
      <dgm:spPr/>
      <dgm:t>
        <a:bodyPr/>
        <a:lstStyle/>
        <a:p>
          <a:pPr rtl="0"/>
          <a:r>
            <a:rPr lang="en-US" dirty="0">
              <a:latin typeface="Sabon Next LT"/>
            </a:rPr>
            <a:t>All classwork is due on the assigned </a:t>
          </a:r>
          <a:endParaRPr lang="en-US" dirty="0"/>
        </a:p>
      </dgm:t>
    </dgm:pt>
    <dgm:pt modelId="{074935B7-184E-4CA8-84FA-6DE4099ABFC8}" type="parTrans" cxnId="{73AFC21E-9FE2-4B80-AA37-115AC224E360}">
      <dgm:prSet/>
      <dgm:spPr/>
      <dgm:t>
        <a:bodyPr/>
        <a:lstStyle/>
        <a:p>
          <a:endParaRPr lang="en-US"/>
        </a:p>
      </dgm:t>
    </dgm:pt>
    <dgm:pt modelId="{9EA7E71B-B3D5-41F6-95BC-30DCA8CF64A2}" type="sibTrans" cxnId="{73AFC21E-9FE2-4B80-AA37-115AC224E360}">
      <dgm:prSet/>
      <dgm:spPr/>
      <dgm:t>
        <a:bodyPr/>
        <a:lstStyle/>
        <a:p>
          <a:endParaRPr lang="en-US"/>
        </a:p>
      </dgm:t>
    </dgm:pt>
    <dgm:pt modelId="{A90589CC-76C5-4411-AF35-CC44693DAB69}">
      <dgm:prSet phldrT="[Text]" phldr="0"/>
      <dgm:spPr/>
      <dgm:t>
        <a:bodyPr/>
        <a:lstStyle/>
        <a:p>
          <a:pPr rtl="0"/>
          <a:r>
            <a:rPr lang="en-US" dirty="0">
              <a:latin typeface="Sabon Next LT"/>
            </a:rPr>
            <a:t>If you are absent and it is "excused" you will have 2 days to make-up assignments</a:t>
          </a:r>
          <a:endParaRPr lang="en-US" dirty="0"/>
        </a:p>
      </dgm:t>
    </dgm:pt>
    <dgm:pt modelId="{C9D9FF8E-535E-4B1A-9028-58DD849F9C33}" type="parTrans" cxnId="{3B4ED488-4F59-4CCD-9E08-235CE3804693}">
      <dgm:prSet/>
      <dgm:spPr/>
      <dgm:t>
        <a:bodyPr/>
        <a:lstStyle/>
        <a:p>
          <a:endParaRPr lang="en-US"/>
        </a:p>
      </dgm:t>
    </dgm:pt>
    <dgm:pt modelId="{BEC304B2-7C8F-4293-89A0-EA4669827B78}" type="sibTrans" cxnId="{3B4ED488-4F59-4CCD-9E08-235CE3804693}">
      <dgm:prSet/>
      <dgm:spPr/>
      <dgm:t>
        <a:bodyPr/>
        <a:lstStyle/>
        <a:p>
          <a:endParaRPr lang="en-US"/>
        </a:p>
      </dgm:t>
    </dgm:pt>
    <dgm:pt modelId="{AC0EE33F-4F64-4C58-B2AD-F5954DD22B88}">
      <dgm:prSet phldrT="[Text]" phldr="0"/>
      <dgm:spPr/>
      <dgm:t>
        <a:bodyPr/>
        <a:lstStyle/>
        <a:p>
          <a:pPr rtl="0"/>
          <a:r>
            <a:rPr lang="en-US" dirty="0">
              <a:latin typeface="Sabon Next LT"/>
            </a:rPr>
            <a:t>You will be responsible for attending class every day on time</a:t>
          </a:r>
          <a:endParaRPr lang="en-US" dirty="0"/>
        </a:p>
      </dgm:t>
    </dgm:pt>
    <dgm:pt modelId="{EF4BD96C-1603-4BFA-B004-DBEF97CFA914}" type="parTrans" cxnId="{0FA9697C-DE3E-46FA-8958-D8F852ED17E2}">
      <dgm:prSet/>
      <dgm:spPr/>
      <dgm:t>
        <a:bodyPr/>
        <a:lstStyle/>
        <a:p>
          <a:endParaRPr lang="en-US"/>
        </a:p>
      </dgm:t>
    </dgm:pt>
    <dgm:pt modelId="{71EE2170-689B-400F-BE4B-C3EB7EA0BFD0}" type="sibTrans" cxnId="{0FA9697C-DE3E-46FA-8958-D8F852ED17E2}">
      <dgm:prSet/>
      <dgm:spPr/>
      <dgm:t>
        <a:bodyPr/>
        <a:lstStyle/>
        <a:p>
          <a:endParaRPr lang="en-US"/>
        </a:p>
      </dgm:t>
    </dgm:pt>
    <dgm:pt modelId="{2E9773B1-4048-4C4A-A385-0464F53A6B49}" type="pres">
      <dgm:prSet presAssocID="{A5083B89-08A2-4668-BAEB-42B2677DD9E8}" presName="diagram" presStyleCnt="0">
        <dgm:presLayoutVars>
          <dgm:dir/>
          <dgm:resizeHandles val="exact"/>
        </dgm:presLayoutVars>
      </dgm:prSet>
      <dgm:spPr/>
    </dgm:pt>
    <dgm:pt modelId="{5FA3ECE3-DBC5-48D9-A33D-421D62FADD81}" type="pres">
      <dgm:prSet presAssocID="{61871AD0-4D21-42D1-9F5B-38736BBA226F}" presName="node" presStyleLbl="node1" presStyleIdx="0" presStyleCnt="5">
        <dgm:presLayoutVars>
          <dgm:bulletEnabled val="1"/>
        </dgm:presLayoutVars>
      </dgm:prSet>
      <dgm:spPr/>
    </dgm:pt>
    <dgm:pt modelId="{EF0EEACC-E300-490E-995E-71788CD1B282}" type="pres">
      <dgm:prSet presAssocID="{4024168B-D111-4492-9EAA-104AA936E5CD}" presName="sibTrans" presStyleCnt="0"/>
      <dgm:spPr/>
    </dgm:pt>
    <dgm:pt modelId="{4CC5F70E-8A3E-4497-B6A0-C6F06986BB75}" type="pres">
      <dgm:prSet presAssocID="{3F59192D-F63B-4C76-ABC5-99B56C868E84}" presName="node" presStyleLbl="node1" presStyleIdx="1" presStyleCnt="5">
        <dgm:presLayoutVars>
          <dgm:bulletEnabled val="1"/>
        </dgm:presLayoutVars>
      </dgm:prSet>
      <dgm:spPr/>
    </dgm:pt>
    <dgm:pt modelId="{3A3262DB-5CFB-4A02-A15B-502A98D78AC6}" type="pres">
      <dgm:prSet presAssocID="{8584E2BC-5F19-4299-A42A-8EC0EE292257}" presName="sibTrans" presStyleCnt="0"/>
      <dgm:spPr/>
    </dgm:pt>
    <dgm:pt modelId="{9F972C12-0DFB-449A-9C70-BAA43D38E4BD}" type="pres">
      <dgm:prSet presAssocID="{D5D2F7CA-86D2-4970-8684-C7EDC345E613}" presName="node" presStyleLbl="node1" presStyleIdx="2" presStyleCnt="5">
        <dgm:presLayoutVars>
          <dgm:bulletEnabled val="1"/>
        </dgm:presLayoutVars>
      </dgm:prSet>
      <dgm:spPr/>
    </dgm:pt>
    <dgm:pt modelId="{0E249DF1-27BE-4C57-83AF-24ACA6ECC721}" type="pres">
      <dgm:prSet presAssocID="{9EA7E71B-B3D5-41F6-95BC-30DCA8CF64A2}" presName="sibTrans" presStyleCnt="0"/>
      <dgm:spPr/>
    </dgm:pt>
    <dgm:pt modelId="{4B0E94E3-276D-4EF6-88AC-BDB9E020A4ED}" type="pres">
      <dgm:prSet presAssocID="{A90589CC-76C5-4411-AF35-CC44693DAB69}" presName="node" presStyleLbl="node1" presStyleIdx="3" presStyleCnt="5">
        <dgm:presLayoutVars>
          <dgm:bulletEnabled val="1"/>
        </dgm:presLayoutVars>
      </dgm:prSet>
      <dgm:spPr/>
    </dgm:pt>
    <dgm:pt modelId="{17493E4A-6BE5-4E8F-9D62-B25013D4E254}" type="pres">
      <dgm:prSet presAssocID="{BEC304B2-7C8F-4293-89A0-EA4669827B78}" presName="sibTrans" presStyleCnt="0"/>
      <dgm:spPr/>
    </dgm:pt>
    <dgm:pt modelId="{13D96E26-E110-4BAA-A527-96FC1F213152}" type="pres">
      <dgm:prSet presAssocID="{AC0EE33F-4F64-4C58-B2AD-F5954DD22B88}" presName="node" presStyleLbl="node1" presStyleIdx="4" presStyleCnt="5">
        <dgm:presLayoutVars>
          <dgm:bulletEnabled val="1"/>
        </dgm:presLayoutVars>
      </dgm:prSet>
      <dgm:spPr/>
    </dgm:pt>
  </dgm:ptLst>
  <dgm:cxnLst>
    <dgm:cxn modelId="{BDE9B812-F750-4A87-8718-A5B0EEFA5A45}" srcId="{A5083B89-08A2-4668-BAEB-42B2677DD9E8}" destId="{3F59192D-F63B-4C76-ABC5-99B56C868E84}" srcOrd="1" destOrd="0" parTransId="{6D7E8777-218A-462E-9D1B-FA9FB747E46A}" sibTransId="{8584E2BC-5F19-4299-A42A-8EC0EE292257}"/>
    <dgm:cxn modelId="{73AFC21E-9FE2-4B80-AA37-115AC224E360}" srcId="{A5083B89-08A2-4668-BAEB-42B2677DD9E8}" destId="{D5D2F7CA-86D2-4970-8684-C7EDC345E613}" srcOrd="2" destOrd="0" parTransId="{074935B7-184E-4CA8-84FA-6DE4099ABFC8}" sibTransId="{9EA7E71B-B3D5-41F6-95BC-30DCA8CF64A2}"/>
    <dgm:cxn modelId="{A14CBE6B-BBF0-42DB-8487-584F39F9B6A0}" type="presOf" srcId="{D5D2F7CA-86D2-4970-8684-C7EDC345E613}" destId="{9F972C12-0DFB-449A-9C70-BAA43D38E4BD}" srcOrd="0" destOrd="0" presId="urn:microsoft.com/office/officeart/2005/8/layout/default"/>
    <dgm:cxn modelId="{D93EBD75-346C-4D62-8CA6-D852EC419190}" type="presOf" srcId="{61871AD0-4D21-42D1-9F5B-38736BBA226F}" destId="{5FA3ECE3-DBC5-48D9-A33D-421D62FADD81}" srcOrd="0" destOrd="0" presId="urn:microsoft.com/office/officeart/2005/8/layout/default"/>
    <dgm:cxn modelId="{D5FBC576-DA05-42E7-A175-3CF7A2E4515D}" type="presOf" srcId="{A5083B89-08A2-4668-BAEB-42B2677DD9E8}" destId="{2E9773B1-4048-4C4A-A385-0464F53A6B49}" srcOrd="0" destOrd="0" presId="urn:microsoft.com/office/officeart/2005/8/layout/default"/>
    <dgm:cxn modelId="{0FA9697C-DE3E-46FA-8958-D8F852ED17E2}" srcId="{A5083B89-08A2-4668-BAEB-42B2677DD9E8}" destId="{AC0EE33F-4F64-4C58-B2AD-F5954DD22B88}" srcOrd="4" destOrd="0" parTransId="{EF4BD96C-1603-4BFA-B004-DBEF97CFA914}" sibTransId="{71EE2170-689B-400F-BE4B-C3EB7EA0BFD0}"/>
    <dgm:cxn modelId="{3B4ED488-4F59-4CCD-9E08-235CE3804693}" srcId="{A5083B89-08A2-4668-BAEB-42B2677DD9E8}" destId="{A90589CC-76C5-4411-AF35-CC44693DAB69}" srcOrd="3" destOrd="0" parTransId="{C9D9FF8E-535E-4B1A-9028-58DD849F9C33}" sibTransId="{BEC304B2-7C8F-4293-89A0-EA4669827B78}"/>
    <dgm:cxn modelId="{CE27CA89-4178-47BA-BB98-B9987720CDB3}" type="presOf" srcId="{A90589CC-76C5-4411-AF35-CC44693DAB69}" destId="{4B0E94E3-276D-4EF6-88AC-BDB9E020A4ED}" srcOrd="0" destOrd="0" presId="urn:microsoft.com/office/officeart/2005/8/layout/default"/>
    <dgm:cxn modelId="{0A56EEAB-2043-414A-B69C-3C5B879D28F6}" type="presOf" srcId="{3F59192D-F63B-4C76-ABC5-99B56C868E84}" destId="{4CC5F70E-8A3E-4497-B6A0-C6F06986BB75}" srcOrd="0" destOrd="0" presId="urn:microsoft.com/office/officeart/2005/8/layout/default"/>
    <dgm:cxn modelId="{3D3713B5-A54C-4B9F-BB6A-73419AFFF2C1}" srcId="{A5083B89-08A2-4668-BAEB-42B2677DD9E8}" destId="{61871AD0-4D21-42D1-9F5B-38736BBA226F}" srcOrd="0" destOrd="0" parTransId="{3EC88A3D-8F9C-4B5A-91B3-4CAB67B2455D}" sibTransId="{4024168B-D111-4492-9EAA-104AA936E5CD}"/>
    <dgm:cxn modelId="{CCFB0DD8-4DC4-4A02-B6CF-ABB3319F5D6E}" type="presOf" srcId="{AC0EE33F-4F64-4C58-B2AD-F5954DD22B88}" destId="{13D96E26-E110-4BAA-A527-96FC1F213152}" srcOrd="0" destOrd="0" presId="urn:microsoft.com/office/officeart/2005/8/layout/default"/>
    <dgm:cxn modelId="{6AD9BBC5-680F-45F3-8AA6-5A8BFEDBEBBA}" type="presParOf" srcId="{2E9773B1-4048-4C4A-A385-0464F53A6B49}" destId="{5FA3ECE3-DBC5-48D9-A33D-421D62FADD81}" srcOrd="0" destOrd="0" presId="urn:microsoft.com/office/officeart/2005/8/layout/default"/>
    <dgm:cxn modelId="{26AC6E07-BE4D-4339-B636-992BD25F7E2E}" type="presParOf" srcId="{2E9773B1-4048-4C4A-A385-0464F53A6B49}" destId="{EF0EEACC-E300-490E-995E-71788CD1B282}" srcOrd="1" destOrd="0" presId="urn:microsoft.com/office/officeart/2005/8/layout/default"/>
    <dgm:cxn modelId="{EF4A0CBB-D695-4C3B-A071-03C9ABF99537}" type="presParOf" srcId="{2E9773B1-4048-4C4A-A385-0464F53A6B49}" destId="{4CC5F70E-8A3E-4497-B6A0-C6F06986BB75}" srcOrd="2" destOrd="0" presId="urn:microsoft.com/office/officeart/2005/8/layout/default"/>
    <dgm:cxn modelId="{C7DFB0A1-3CEA-4C81-A32D-551B069C8476}" type="presParOf" srcId="{2E9773B1-4048-4C4A-A385-0464F53A6B49}" destId="{3A3262DB-5CFB-4A02-A15B-502A98D78AC6}" srcOrd="3" destOrd="0" presId="urn:microsoft.com/office/officeart/2005/8/layout/default"/>
    <dgm:cxn modelId="{B925EA36-A6BC-4047-B160-15D5F3338D14}" type="presParOf" srcId="{2E9773B1-4048-4C4A-A385-0464F53A6B49}" destId="{9F972C12-0DFB-449A-9C70-BAA43D38E4BD}" srcOrd="4" destOrd="0" presId="urn:microsoft.com/office/officeart/2005/8/layout/default"/>
    <dgm:cxn modelId="{AE3944F7-9ACA-466F-A3C6-D1176F180C55}" type="presParOf" srcId="{2E9773B1-4048-4C4A-A385-0464F53A6B49}" destId="{0E249DF1-27BE-4C57-83AF-24ACA6ECC721}" srcOrd="5" destOrd="0" presId="urn:microsoft.com/office/officeart/2005/8/layout/default"/>
    <dgm:cxn modelId="{AE96BD0A-3DC0-4225-852E-D11191736D61}" type="presParOf" srcId="{2E9773B1-4048-4C4A-A385-0464F53A6B49}" destId="{4B0E94E3-276D-4EF6-88AC-BDB9E020A4ED}" srcOrd="6" destOrd="0" presId="urn:microsoft.com/office/officeart/2005/8/layout/default"/>
    <dgm:cxn modelId="{BC9E9E6A-5F5B-4C6B-98F7-DF3BAE1EDF99}" type="presParOf" srcId="{2E9773B1-4048-4C4A-A385-0464F53A6B49}" destId="{17493E4A-6BE5-4E8F-9D62-B25013D4E254}" srcOrd="7" destOrd="0" presId="urn:microsoft.com/office/officeart/2005/8/layout/default"/>
    <dgm:cxn modelId="{012E68F0-891E-4ADF-AA46-41E85CE366F7}" type="presParOf" srcId="{2E9773B1-4048-4C4A-A385-0464F53A6B49}" destId="{13D96E26-E110-4BAA-A527-96FC1F21315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82356-8C5F-4F9F-B854-8579F82B465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7EA8D9F-2D39-4BF0-9C9C-45627A0BA778}">
      <dgm:prSet/>
      <dgm:spPr/>
      <dgm:t>
        <a:bodyPr/>
        <a:lstStyle/>
        <a:p>
          <a:r>
            <a:rPr lang="en-US"/>
            <a:t>Remind is an app used to send you reminders about tests, quizzes, and homework.</a:t>
          </a:r>
        </a:p>
      </dgm:t>
    </dgm:pt>
    <dgm:pt modelId="{928A4632-DB5F-4B5A-BDD6-3C604D2FECD8}" type="parTrans" cxnId="{9C7A8AB3-CB71-4D04-BFBA-C500F799266C}">
      <dgm:prSet/>
      <dgm:spPr/>
      <dgm:t>
        <a:bodyPr/>
        <a:lstStyle/>
        <a:p>
          <a:endParaRPr lang="en-US"/>
        </a:p>
      </dgm:t>
    </dgm:pt>
    <dgm:pt modelId="{EA21D69D-800A-44FB-AECE-DB43DBBC451C}" type="sibTrans" cxnId="{9C7A8AB3-CB71-4D04-BFBA-C500F799266C}">
      <dgm:prSet/>
      <dgm:spPr/>
      <dgm:t>
        <a:bodyPr/>
        <a:lstStyle/>
        <a:p>
          <a:endParaRPr lang="en-US"/>
        </a:p>
      </dgm:t>
    </dgm:pt>
    <dgm:pt modelId="{0E65E7BF-3134-4279-9655-98602D60E338}">
      <dgm:prSet/>
      <dgm:spPr/>
      <dgm:t>
        <a:bodyPr/>
        <a:lstStyle/>
        <a:p>
          <a:r>
            <a:rPr lang="en-US"/>
            <a:t>Signing up for the class on Remind is REQUIRED!  </a:t>
          </a:r>
        </a:p>
      </dgm:t>
    </dgm:pt>
    <dgm:pt modelId="{B77393DA-5B9F-40BD-A2BB-5DC48CC9B2B2}" type="parTrans" cxnId="{A89F01B3-CD84-44E6-88F9-38FEBEDA0B5B}">
      <dgm:prSet/>
      <dgm:spPr/>
      <dgm:t>
        <a:bodyPr/>
        <a:lstStyle/>
        <a:p>
          <a:endParaRPr lang="en-US"/>
        </a:p>
      </dgm:t>
    </dgm:pt>
    <dgm:pt modelId="{7F97FC50-EAE5-41CF-8716-89A8C6D2A9B2}" type="sibTrans" cxnId="{A89F01B3-CD84-44E6-88F9-38FEBEDA0B5B}">
      <dgm:prSet/>
      <dgm:spPr/>
      <dgm:t>
        <a:bodyPr/>
        <a:lstStyle/>
        <a:p>
          <a:endParaRPr lang="en-US"/>
        </a:p>
      </dgm:t>
    </dgm:pt>
    <dgm:pt modelId="{AF3B3034-58AF-4A62-8CF2-3C35E17117D8}">
      <dgm:prSet/>
      <dgm:spPr/>
      <dgm:t>
        <a:bodyPr/>
        <a:lstStyle/>
        <a:p>
          <a:r>
            <a:rPr lang="en-US"/>
            <a:t>You will receive a grade for signing up!</a:t>
          </a:r>
        </a:p>
      </dgm:t>
    </dgm:pt>
    <dgm:pt modelId="{CA19FC04-2ED2-4BCA-88BF-D25D552EF0A3}" type="parTrans" cxnId="{E4EEC6C6-60EE-4ED3-BA3F-C757B272487C}">
      <dgm:prSet/>
      <dgm:spPr/>
      <dgm:t>
        <a:bodyPr/>
        <a:lstStyle/>
        <a:p>
          <a:endParaRPr lang="en-US"/>
        </a:p>
      </dgm:t>
    </dgm:pt>
    <dgm:pt modelId="{65838E61-8E4B-48E0-8297-225FB2299197}" type="sibTrans" cxnId="{E4EEC6C6-60EE-4ED3-BA3F-C757B272487C}">
      <dgm:prSet/>
      <dgm:spPr/>
      <dgm:t>
        <a:bodyPr/>
        <a:lstStyle/>
        <a:p>
          <a:endParaRPr lang="en-US"/>
        </a:p>
      </dgm:t>
    </dgm:pt>
    <dgm:pt modelId="{73D7555F-1C91-4481-A82C-880033F2C8AB}">
      <dgm:prSet/>
      <dgm:spPr/>
      <dgm:t>
        <a:bodyPr/>
        <a:lstStyle/>
        <a:p>
          <a:r>
            <a:rPr lang="en-US" dirty="0"/>
            <a:t>Codes will be posted in Class and on a Google Class Doc.</a:t>
          </a:r>
        </a:p>
      </dgm:t>
    </dgm:pt>
    <dgm:pt modelId="{108074F0-2496-4A3D-9792-E9D86EEE6570}" type="parTrans" cxnId="{231D9D21-F0D2-4EB1-8386-3BB2FCCAAFD1}">
      <dgm:prSet/>
      <dgm:spPr/>
      <dgm:t>
        <a:bodyPr/>
        <a:lstStyle/>
        <a:p>
          <a:endParaRPr lang="en-US"/>
        </a:p>
      </dgm:t>
    </dgm:pt>
    <dgm:pt modelId="{9680BD81-7906-40AC-BC56-114D77D79942}" type="sibTrans" cxnId="{231D9D21-F0D2-4EB1-8386-3BB2FCCAAFD1}">
      <dgm:prSet/>
      <dgm:spPr/>
      <dgm:t>
        <a:bodyPr/>
        <a:lstStyle/>
        <a:p>
          <a:endParaRPr lang="en-US"/>
        </a:p>
      </dgm:t>
    </dgm:pt>
    <dgm:pt modelId="{D1176393-E6DB-5A4D-869D-90F3AFC54AEA}">
      <dgm:prSet/>
      <dgm:spPr/>
      <dgm:t>
        <a:bodyPr/>
        <a:lstStyle/>
        <a:p>
          <a:r>
            <a:rPr lang="en-US" dirty="0"/>
            <a:t>You can also communicate with me via email and direct message!</a:t>
          </a:r>
        </a:p>
      </dgm:t>
    </dgm:pt>
    <dgm:pt modelId="{59AC6372-8AC5-3A44-A262-A3FBF8E2B24C}" type="parTrans" cxnId="{12FB5818-C979-624F-B8EF-8B794D6059F4}">
      <dgm:prSet/>
      <dgm:spPr/>
      <dgm:t>
        <a:bodyPr/>
        <a:lstStyle/>
        <a:p>
          <a:endParaRPr lang="en-US"/>
        </a:p>
      </dgm:t>
    </dgm:pt>
    <dgm:pt modelId="{558A3D8D-5BCC-9B4A-8A1F-C50C39DF323D}" type="sibTrans" cxnId="{12FB5818-C979-624F-B8EF-8B794D6059F4}">
      <dgm:prSet/>
      <dgm:spPr/>
      <dgm:t>
        <a:bodyPr/>
        <a:lstStyle/>
        <a:p>
          <a:endParaRPr lang="en-US"/>
        </a:p>
      </dgm:t>
    </dgm:pt>
    <dgm:pt modelId="{A5528E94-D527-1A49-A37E-C11C6B7F376B}" type="pres">
      <dgm:prSet presAssocID="{08882356-8C5F-4F9F-B854-8579F82B465C}" presName="linear" presStyleCnt="0">
        <dgm:presLayoutVars>
          <dgm:animLvl val="lvl"/>
          <dgm:resizeHandles val="exact"/>
        </dgm:presLayoutVars>
      </dgm:prSet>
      <dgm:spPr/>
    </dgm:pt>
    <dgm:pt modelId="{0699813C-5CDC-334A-A79C-18CBFD9C5B69}" type="pres">
      <dgm:prSet presAssocID="{87EA8D9F-2D39-4BF0-9C9C-45627A0BA778}" presName="parentText" presStyleLbl="node1" presStyleIdx="0" presStyleCnt="5">
        <dgm:presLayoutVars>
          <dgm:chMax val="0"/>
          <dgm:bulletEnabled val="1"/>
        </dgm:presLayoutVars>
      </dgm:prSet>
      <dgm:spPr/>
    </dgm:pt>
    <dgm:pt modelId="{BD08EE0B-A31F-694A-932C-5A761D9F9C68}" type="pres">
      <dgm:prSet presAssocID="{EA21D69D-800A-44FB-AECE-DB43DBBC451C}" presName="spacer" presStyleCnt="0"/>
      <dgm:spPr/>
    </dgm:pt>
    <dgm:pt modelId="{044E2641-3F99-AA43-9AC2-9FB0909D2DAB}" type="pres">
      <dgm:prSet presAssocID="{0E65E7BF-3134-4279-9655-98602D60E338}" presName="parentText" presStyleLbl="node1" presStyleIdx="1" presStyleCnt="5">
        <dgm:presLayoutVars>
          <dgm:chMax val="0"/>
          <dgm:bulletEnabled val="1"/>
        </dgm:presLayoutVars>
      </dgm:prSet>
      <dgm:spPr/>
    </dgm:pt>
    <dgm:pt modelId="{A9C7D4FF-EDAB-E241-95C4-C84D42F0AF4A}" type="pres">
      <dgm:prSet presAssocID="{7F97FC50-EAE5-41CF-8716-89A8C6D2A9B2}" presName="spacer" presStyleCnt="0"/>
      <dgm:spPr/>
    </dgm:pt>
    <dgm:pt modelId="{59341523-C9B9-4446-8382-1F61FC10CC6E}" type="pres">
      <dgm:prSet presAssocID="{AF3B3034-58AF-4A62-8CF2-3C35E17117D8}" presName="parentText" presStyleLbl="node1" presStyleIdx="2" presStyleCnt="5">
        <dgm:presLayoutVars>
          <dgm:chMax val="0"/>
          <dgm:bulletEnabled val="1"/>
        </dgm:presLayoutVars>
      </dgm:prSet>
      <dgm:spPr/>
    </dgm:pt>
    <dgm:pt modelId="{B8146385-4BC0-594B-9229-3FE82A4614ED}" type="pres">
      <dgm:prSet presAssocID="{65838E61-8E4B-48E0-8297-225FB2299197}" presName="spacer" presStyleCnt="0"/>
      <dgm:spPr/>
    </dgm:pt>
    <dgm:pt modelId="{9C498CEF-D597-974B-A37B-921DA3B8403A}" type="pres">
      <dgm:prSet presAssocID="{73D7555F-1C91-4481-A82C-880033F2C8AB}" presName="parentText" presStyleLbl="node1" presStyleIdx="3" presStyleCnt="5">
        <dgm:presLayoutVars>
          <dgm:chMax val="0"/>
          <dgm:bulletEnabled val="1"/>
        </dgm:presLayoutVars>
      </dgm:prSet>
      <dgm:spPr/>
    </dgm:pt>
    <dgm:pt modelId="{32E90BC7-A83B-C143-AE8F-2B08591714E1}" type="pres">
      <dgm:prSet presAssocID="{9680BD81-7906-40AC-BC56-114D77D79942}" presName="spacer" presStyleCnt="0"/>
      <dgm:spPr/>
    </dgm:pt>
    <dgm:pt modelId="{1F790225-3E9C-AE43-99A9-2FA93B5C31DA}" type="pres">
      <dgm:prSet presAssocID="{D1176393-E6DB-5A4D-869D-90F3AFC54AEA}" presName="parentText" presStyleLbl="node1" presStyleIdx="4" presStyleCnt="5">
        <dgm:presLayoutVars>
          <dgm:chMax val="0"/>
          <dgm:bulletEnabled val="1"/>
        </dgm:presLayoutVars>
      </dgm:prSet>
      <dgm:spPr/>
    </dgm:pt>
  </dgm:ptLst>
  <dgm:cxnLst>
    <dgm:cxn modelId="{A9380E12-AABA-C243-AF4F-E937BCB7B710}" type="presOf" srcId="{D1176393-E6DB-5A4D-869D-90F3AFC54AEA}" destId="{1F790225-3E9C-AE43-99A9-2FA93B5C31DA}" srcOrd="0" destOrd="0" presId="urn:microsoft.com/office/officeart/2005/8/layout/vList2"/>
    <dgm:cxn modelId="{74DE4E14-6BCB-0949-9C29-380A4FA993A9}" type="presOf" srcId="{AF3B3034-58AF-4A62-8CF2-3C35E17117D8}" destId="{59341523-C9B9-4446-8382-1F61FC10CC6E}" srcOrd="0" destOrd="0" presId="urn:microsoft.com/office/officeart/2005/8/layout/vList2"/>
    <dgm:cxn modelId="{11E27617-27E8-A145-8EFE-4D76999A364B}" type="presOf" srcId="{73D7555F-1C91-4481-A82C-880033F2C8AB}" destId="{9C498CEF-D597-974B-A37B-921DA3B8403A}" srcOrd="0" destOrd="0" presId="urn:microsoft.com/office/officeart/2005/8/layout/vList2"/>
    <dgm:cxn modelId="{12FB5818-C979-624F-B8EF-8B794D6059F4}" srcId="{08882356-8C5F-4F9F-B854-8579F82B465C}" destId="{D1176393-E6DB-5A4D-869D-90F3AFC54AEA}" srcOrd="4" destOrd="0" parTransId="{59AC6372-8AC5-3A44-A262-A3FBF8E2B24C}" sibTransId="{558A3D8D-5BCC-9B4A-8A1F-C50C39DF323D}"/>
    <dgm:cxn modelId="{231D9D21-F0D2-4EB1-8386-3BB2FCCAAFD1}" srcId="{08882356-8C5F-4F9F-B854-8579F82B465C}" destId="{73D7555F-1C91-4481-A82C-880033F2C8AB}" srcOrd="3" destOrd="0" parTransId="{108074F0-2496-4A3D-9792-E9D86EEE6570}" sibTransId="{9680BD81-7906-40AC-BC56-114D77D79942}"/>
    <dgm:cxn modelId="{F0319B4A-013A-7C49-AE0B-5C6982E3CF26}" type="presOf" srcId="{08882356-8C5F-4F9F-B854-8579F82B465C}" destId="{A5528E94-D527-1A49-A37E-C11C6B7F376B}" srcOrd="0" destOrd="0" presId="urn:microsoft.com/office/officeart/2005/8/layout/vList2"/>
    <dgm:cxn modelId="{C947B46D-D3DE-DF4C-8C9A-75DDA02AFF40}" type="presOf" srcId="{87EA8D9F-2D39-4BF0-9C9C-45627A0BA778}" destId="{0699813C-5CDC-334A-A79C-18CBFD9C5B69}" srcOrd="0" destOrd="0" presId="urn:microsoft.com/office/officeart/2005/8/layout/vList2"/>
    <dgm:cxn modelId="{A89F01B3-CD84-44E6-88F9-38FEBEDA0B5B}" srcId="{08882356-8C5F-4F9F-B854-8579F82B465C}" destId="{0E65E7BF-3134-4279-9655-98602D60E338}" srcOrd="1" destOrd="0" parTransId="{B77393DA-5B9F-40BD-A2BB-5DC48CC9B2B2}" sibTransId="{7F97FC50-EAE5-41CF-8716-89A8C6D2A9B2}"/>
    <dgm:cxn modelId="{9C7A8AB3-CB71-4D04-BFBA-C500F799266C}" srcId="{08882356-8C5F-4F9F-B854-8579F82B465C}" destId="{87EA8D9F-2D39-4BF0-9C9C-45627A0BA778}" srcOrd="0" destOrd="0" parTransId="{928A4632-DB5F-4B5A-BDD6-3C604D2FECD8}" sibTransId="{EA21D69D-800A-44FB-AECE-DB43DBBC451C}"/>
    <dgm:cxn modelId="{E4EEC6C6-60EE-4ED3-BA3F-C757B272487C}" srcId="{08882356-8C5F-4F9F-B854-8579F82B465C}" destId="{AF3B3034-58AF-4A62-8CF2-3C35E17117D8}" srcOrd="2" destOrd="0" parTransId="{CA19FC04-2ED2-4BCA-88BF-D25D552EF0A3}" sibTransId="{65838E61-8E4B-48E0-8297-225FB2299197}"/>
    <dgm:cxn modelId="{9CAA6FEA-14D1-7147-8582-71E6A45315F7}" type="presOf" srcId="{0E65E7BF-3134-4279-9655-98602D60E338}" destId="{044E2641-3F99-AA43-9AC2-9FB0909D2DAB}" srcOrd="0" destOrd="0" presId="urn:microsoft.com/office/officeart/2005/8/layout/vList2"/>
    <dgm:cxn modelId="{74CB9898-61A3-DC48-8FE9-31B7103BB266}" type="presParOf" srcId="{A5528E94-D527-1A49-A37E-C11C6B7F376B}" destId="{0699813C-5CDC-334A-A79C-18CBFD9C5B69}" srcOrd="0" destOrd="0" presId="urn:microsoft.com/office/officeart/2005/8/layout/vList2"/>
    <dgm:cxn modelId="{7CCCF61E-A15B-8D4A-8AC5-DF77D431B337}" type="presParOf" srcId="{A5528E94-D527-1A49-A37E-C11C6B7F376B}" destId="{BD08EE0B-A31F-694A-932C-5A761D9F9C68}" srcOrd="1" destOrd="0" presId="urn:microsoft.com/office/officeart/2005/8/layout/vList2"/>
    <dgm:cxn modelId="{E3600A8E-9D90-3B48-8296-8260245B309F}" type="presParOf" srcId="{A5528E94-D527-1A49-A37E-C11C6B7F376B}" destId="{044E2641-3F99-AA43-9AC2-9FB0909D2DAB}" srcOrd="2" destOrd="0" presId="urn:microsoft.com/office/officeart/2005/8/layout/vList2"/>
    <dgm:cxn modelId="{EAC655EE-5343-E548-9F7A-3E0D603C120B}" type="presParOf" srcId="{A5528E94-D527-1A49-A37E-C11C6B7F376B}" destId="{A9C7D4FF-EDAB-E241-95C4-C84D42F0AF4A}" srcOrd="3" destOrd="0" presId="urn:microsoft.com/office/officeart/2005/8/layout/vList2"/>
    <dgm:cxn modelId="{776FBBE0-0845-344E-B8F9-8AD783A6A4E1}" type="presParOf" srcId="{A5528E94-D527-1A49-A37E-C11C6B7F376B}" destId="{59341523-C9B9-4446-8382-1F61FC10CC6E}" srcOrd="4" destOrd="0" presId="urn:microsoft.com/office/officeart/2005/8/layout/vList2"/>
    <dgm:cxn modelId="{FCA5B38A-EC64-CC4C-BDA0-E6BC00F00A66}" type="presParOf" srcId="{A5528E94-D527-1A49-A37E-C11C6B7F376B}" destId="{B8146385-4BC0-594B-9229-3FE82A4614ED}" srcOrd="5" destOrd="0" presId="urn:microsoft.com/office/officeart/2005/8/layout/vList2"/>
    <dgm:cxn modelId="{1D25B3F0-0603-FA48-8D5C-3313210AE422}" type="presParOf" srcId="{A5528E94-D527-1A49-A37E-C11C6B7F376B}" destId="{9C498CEF-D597-974B-A37B-921DA3B8403A}" srcOrd="6" destOrd="0" presId="urn:microsoft.com/office/officeart/2005/8/layout/vList2"/>
    <dgm:cxn modelId="{466AD8D7-0062-024B-9915-04F8077A543F}" type="presParOf" srcId="{A5528E94-D527-1A49-A37E-C11C6B7F376B}" destId="{32E90BC7-A83B-C143-AE8F-2B08591714E1}" srcOrd="7" destOrd="0" presId="urn:microsoft.com/office/officeart/2005/8/layout/vList2"/>
    <dgm:cxn modelId="{5BF49794-985E-A146-9449-E0212400BC29}" type="presParOf" srcId="{A5528E94-D527-1A49-A37E-C11C6B7F376B}" destId="{1F790225-3E9C-AE43-99A9-2FA93B5C31D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ECE3-DBC5-48D9-A33D-421D62FADD81}">
      <dsp:nvSpPr>
        <dsp:cNvPr id="0" name=""/>
        <dsp:cNvSpPr/>
      </dsp:nvSpPr>
      <dsp:spPr>
        <a:xfrm>
          <a:off x="475639"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Please arrive to class on time and ready to start</a:t>
          </a:r>
          <a:endParaRPr lang="en-US" sz="2600" kern="1200" dirty="0"/>
        </a:p>
      </dsp:txBody>
      <dsp:txXfrm>
        <a:off x="475639" y="992"/>
        <a:ext cx="3225982" cy="1935589"/>
      </dsp:txXfrm>
    </dsp:sp>
    <dsp:sp modelId="{4CC5F70E-8A3E-4497-B6A0-C6F06986BB75}">
      <dsp:nvSpPr>
        <dsp:cNvPr id="0" name=""/>
        <dsp:cNvSpPr/>
      </dsp:nvSpPr>
      <dsp:spPr>
        <a:xfrm>
          <a:off x="4024221"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3 </a:t>
          </a:r>
          <a:r>
            <a:rPr lang="en-US" sz="2600" kern="1200" dirty="0" err="1">
              <a:latin typeface="Sabon Next LT"/>
            </a:rPr>
            <a:t>tardies</a:t>
          </a:r>
          <a:r>
            <a:rPr lang="en-US" sz="2600" kern="1200" dirty="0">
              <a:latin typeface="Sabon Next LT"/>
            </a:rPr>
            <a:t> will be marked as a zero for classwork that day</a:t>
          </a:r>
          <a:endParaRPr lang="en-US" sz="2600" kern="1200" dirty="0"/>
        </a:p>
      </dsp:txBody>
      <dsp:txXfrm>
        <a:off x="4024221" y="992"/>
        <a:ext cx="3225982" cy="1935589"/>
      </dsp:txXfrm>
    </dsp:sp>
    <dsp:sp modelId="{9F972C12-0DFB-449A-9C70-BAA43D38E4BD}">
      <dsp:nvSpPr>
        <dsp:cNvPr id="0" name=""/>
        <dsp:cNvSpPr/>
      </dsp:nvSpPr>
      <dsp:spPr>
        <a:xfrm>
          <a:off x="7572802" y="992"/>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All classwork is due on the assigned </a:t>
          </a:r>
          <a:endParaRPr lang="en-US" sz="2600" kern="1200" dirty="0"/>
        </a:p>
      </dsp:txBody>
      <dsp:txXfrm>
        <a:off x="7572802" y="992"/>
        <a:ext cx="3225982" cy="1935589"/>
      </dsp:txXfrm>
    </dsp:sp>
    <dsp:sp modelId="{4B0E94E3-276D-4EF6-88AC-BDB9E020A4ED}">
      <dsp:nvSpPr>
        <dsp:cNvPr id="0" name=""/>
        <dsp:cNvSpPr/>
      </dsp:nvSpPr>
      <dsp:spPr>
        <a:xfrm>
          <a:off x="2249930" y="2259180"/>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If you are absent and it is "excused" you will have 2 days to make-up assignments</a:t>
          </a:r>
          <a:endParaRPr lang="en-US" sz="2600" kern="1200" dirty="0"/>
        </a:p>
      </dsp:txBody>
      <dsp:txXfrm>
        <a:off x="2249930" y="2259180"/>
        <a:ext cx="3225982" cy="1935589"/>
      </dsp:txXfrm>
    </dsp:sp>
    <dsp:sp modelId="{13D96E26-E110-4BAA-A527-96FC1F213152}">
      <dsp:nvSpPr>
        <dsp:cNvPr id="0" name=""/>
        <dsp:cNvSpPr/>
      </dsp:nvSpPr>
      <dsp:spPr>
        <a:xfrm>
          <a:off x="5798511" y="2259180"/>
          <a:ext cx="3225982" cy="1935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Sabon Next LT"/>
            </a:rPr>
            <a:t>You will be responsible for attending class every day on time</a:t>
          </a:r>
          <a:endParaRPr lang="en-US" sz="2600" kern="1200" dirty="0"/>
        </a:p>
      </dsp:txBody>
      <dsp:txXfrm>
        <a:off x="5798511" y="2259180"/>
        <a:ext cx="3225982" cy="1935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813C-5CDC-334A-A79C-18CBFD9C5B69}">
      <dsp:nvSpPr>
        <dsp:cNvPr id="0" name=""/>
        <dsp:cNvSpPr/>
      </dsp:nvSpPr>
      <dsp:spPr>
        <a:xfrm>
          <a:off x="0" y="788629"/>
          <a:ext cx="5626542"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Remind is an app used to send you reminders about tests, quizzes, and homework.</a:t>
          </a:r>
        </a:p>
      </dsp:txBody>
      <dsp:txXfrm>
        <a:off x="38838" y="827467"/>
        <a:ext cx="5548866" cy="717924"/>
      </dsp:txXfrm>
    </dsp:sp>
    <dsp:sp modelId="{044E2641-3F99-AA43-9AC2-9FB0909D2DAB}">
      <dsp:nvSpPr>
        <dsp:cNvPr id="0" name=""/>
        <dsp:cNvSpPr/>
      </dsp:nvSpPr>
      <dsp:spPr>
        <a:xfrm>
          <a:off x="0" y="1641829"/>
          <a:ext cx="5626542" cy="795600"/>
        </a:xfrm>
        <a:prstGeom prst="roundRect">
          <a:avLst/>
        </a:prstGeom>
        <a:solidFill>
          <a:schemeClr val="accent2">
            <a:hueOff val="760762"/>
            <a:satOff val="-6324"/>
            <a:lumOff val="-38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Signing up for the class on Remind is REQUIRED!  </a:t>
          </a:r>
        </a:p>
      </dsp:txBody>
      <dsp:txXfrm>
        <a:off x="38838" y="1680667"/>
        <a:ext cx="5548866" cy="717924"/>
      </dsp:txXfrm>
    </dsp:sp>
    <dsp:sp modelId="{59341523-C9B9-4446-8382-1F61FC10CC6E}">
      <dsp:nvSpPr>
        <dsp:cNvPr id="0" name=""/>
        <dsp:cNvSpPr/>
      </dsp:nvSpPr>
      <dsp:spPr>
        <a:xfrm>
          <a:off x="0" y="2495029"/>
          <a:ext cx="5626542" cy="795600"/>
        </a:xfrm>
        <a:prstGeom prst="roundRect">
          <a:avLst/>
        </a:prstGeom>
        <a:solidFill>
          <a:schemeClr val="accent2">
            <a:hueOff val="1521523"/>
            <a:satOff val="-12647"/>
            <a:lumOff val="-7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 will receive a grade for signing up!</a:t>
          </a:r>
        </a:p>
      </dsp:txBody>
      <dsp:txXfrm>
        <a:off x="38838" y="2533867"/>
        <a:ext cx="5548866" cy="717924"/>
      </dsp:txXfrm>
    </dsp:sp>
    <dsp:sp modelId="{9C498CEF-D597-974B-A37B-921DA3B8403A}">
      <dsp:nvSpPr>
        <dsp:cNvPr id="0" name=""/>
        <dsp:cNvSpPr/>
      </dsp:nvSpPr>
      <dsp:spPr>
        <a:xfrm>
          <a:off x="0" y="3348229"/>
          <a:ext cx="5626542" cy="795600"/>
        </a:xfrm>
        <a:prstGeom prst="roundRect">
          <a:avLst/>
        </a:prstGeom>
        <a:solidFill>
          <a:schemeClr val="accent2">
            <a:hueOff val="2282285"/>
            <a:satOff val="-18971"/>
            <a:lumOff val="-1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Codes will be posted in Class and on a Google Class Doc.</a:t>
          </a:r>
        </a:p>
      </dsp:txBody>
      <dsp:txXfrm>
        <a:off x="38838" y="3387067"/>
        <a:ext cx="5548866" cy="717924"/>
      </dsp:txXfrm>
    </dsp:sp>
    <dsp:sp modelId="{1F790225-3E9C-AE43-99A9-2FA93B5C31DA}">
      <dsp:nvSpPr>
        <dsp:cNvPr id="0" name=""/>
        <dsp:cNvSpPr/>
      </dsp:nvSpPr>
      <dsp:spPr>
        <a:xfrm>
          <a:off x="0" y="4201429"/>
          <a:ext cx="5626542" cy="795600"/>
        </a:xfrm>
        <a:prstGeom prst="roundRect">
          <a:avLst/>
        </a:prstGeom>
        <a:solidFill>
          <a:schemeClr val="accent2">
            <a:hueOff val="3043047"/>
            <a:satOff val="-25295"/>
            <a:lumOff val="-1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You can also communicate with me via email and direct message!</a:t>
          </a:r>
        </a:p>
      </dsp:txBody>
      <dsp:txXfrm>
        <a:off x="38838" y="4240267"/>
        <a:ext cx="5548866" cy="7179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17:53.683"/>
    </inkml:context>
    <inkml:brush xml:id="br0">
      <inkml:brushProperty name="width" value="0.05" units="cm"/>
      <inkml:brushProperty name="height" value="0.05" units="cm"/>
      <inkml:brushProperty name="color" value="#E71224"/>
    </inkml:brush>
  </inkml:definitions>
  <inkml:trace contextRef="#ctx0" brushRef="#br0">3829 1911 24575,'-15'-4'0,"-7"0"0,10 4 0,-7 0 0,3 0 0,-9 0 0,-3 0 0,-5 0 0,-22 0 0,-5 0 0,-12 0-392,-2 0 0,-2 0 392,-8 0 0,-6 0 0,-9 0 0,20 0 0,27 0 0,0 0 0,-11 0 0,8-3 0,-2 0 0,-17 2 0,16-7 0,0-2 0,-26 2 0,-6-9 0,36 8 0,1 1 0,-35-4-291,20 0 0,3 0 291,-4 0 0,-26-12-61,41 8 61,-11-1 758,5-3-758,-4 8 0,-10-15 0,22 14 0,-40-16 0,53 19 0,-39-12 603,25 5-603,-13-5 66,7 6-66,-5-5 0,11 5 0,1-4 0,3-1 0,4 2 0,-23-15 0,13 6 0,-8-11 0,13 9 0,4-1 0,-1 1 0,-3-1 0,9 1 0,-5-1 0,5 0 0,7 7 0,-5-5 0,12 10 0,-2-4 0,5 6 0,7 1 0,-4 0 0,6 0 0,-1 0 0,0 0 0,0 1 0,4-1 0,-3 0 0,6 0 0,-2-3 0,7 3 0,1-3 0,3 7 0,0 1 0,0 4 0,0 0 0,0 0 0,3 0 0,5 0 0,3-4 0,21-3 0,-2-9 0,20 1 0,-3-7 0,20-6 0,2 0 0,18-13 0,-24 18 0,16-9 0,-14 4 0,10-1 0,-6 1 0,-5 4 0,-11 5 0,26-9 0,-16 2 0,18 3 0,-28 5 0,10 3 0,-10 2 0,7 3 0,4-3 0,-12 8 0,6-3 0,-13 1 0,-2 3 0,-5 1 0,0 2 0,0 7 0,-1-7 0,-4 7 0,3-8 0,-3 8 0,4-7 0,1 7 0,0-4 0,-1 1 0,1 3 0,6-3 0,-5 4 0,4 0 0,1 0 0,-5 0 0,4 0 0,1 0 0,-5 0 0,5 0 0,16 0 0,-11 0 0,13 0 0,-13 0 0,-3 5 0,5 0 0,-1 1 0,-4 3 0,3-4 0,-4 5 0,6 0 0,-6-4 0,5 3 0,-5-3 0,6-1 0,-1 4 0,1-8 0,0 4 0,7 0 0,-6-4 0,28 4 0,-35-5 0,47 6 0,-47-5 0,5 2 0,2-1 0,13-2 0,17 0 0,-18 0 0,-12 0 0,6 0 0,-7 0 0,-6 0 0,4 0 0,-4 0 0,0 0 0,5 0 0,-5 0 0,0 0 0,4 0 0,-3-4 0,4 3 0,1-8 0,0 3 0,0 0 0,0-3 0,0 8 0,-6-7 0,4 6 0,13-6 0,-13 7 0,17-8 0,-21 8 0,13-3 0,-5-1 0,25-1 0,-27 0 0,26 0 0,-30 2 0,17 3 0,-11-9 0,4 9 0,-6-3 0,0 4 0,-6 0 0,-1 0 0,-7 0 0,1 0 0,0 0 0,0 0 0,5 0 0,-4 0 0,11 0 0,-5 0 0,0 0 0,4 0 0,-4 0 0,6 0 0,0 0 0,0 0 0,0 0 0,-6 0 0,5 0 0,-11 0 0,10 0 0,-3 0 0,5 0 0,-1 0 0,1 0 0,0 0 0,7 0 0,-5 0 0,11 0 0,-5 0 0,0 0 0,5 0 0,-12 0 0,6 0 0,16 0 0,-18 0 0,12 0 0,-19 0 0,-4 0 0,6 0 0,0 0 0,0 0 0,7 0 0,-6 0 0,13 0 0,-6 0 0,7 0 0,-7 0 0,-2 0 0,1 0 0,-6 0 0,6 0 0,-8 0 0,8 0 0,-11 0 0,15 5 0,-21-4 0,15 4 0,-17-5 0,5 0 0,-6 0 0,-1 0 0,-4 0 0,-2 0 0,-10 3 0,4-2 0,-3 3 0,4-1 0,0 2 0,0 0 0,0 3 0,0-3 0,5-1 0,-4 4 0,9-3 0,-8 4 0,8 0 0,-3 0 0,4 1 0,1-1 0,0 1 0,-1-1 0,1 1 0,0 3 0,-1 2 0,1 4 0,0-1 0,-1 1 0,1 0 0,-5-1 0,-2 0 0,-5 0 0,-5-2 0,-1-3 0,-4 2 0,0-6 0,0 2 0,0 1 0,-5-4 0,4 3 0,-7-3 0,7-1 0,-7 1 0,3-1 0,-4 0 0,0 0 0,4 1 0,-2-1 0,5 0 0,-6 1 0,2-1 0,-3-3 0,0 2 0,4-2 0,-3 3 0,3 1 0,-4-4 0,4 3 0,-3-3 0,7 3 0,-3 1 0,8 0 0,-3 4 0,4-3 0,-6 2 0,6-3 0,-4 4 0,3-3 0,-4 2 0,0-3 0,4 4 0,-3-3 0,3 3 0,-4-4 0,-4 0 0,3 3 0,-3-2 0,3 2 0,-3-3 0,-1-1 0,0 0 0,-3 1 0,3-1 0,-4 0 0,1 0 0,-1 1 0,0-1 0,-3 0 0,2 0 0,-5 0 0,5 0 0,-5 0 0,2 0 0,-3 1 0,0-1 0,4 4 0,-3-3 0,2 10 0,-3-9 0,0 9 0,0-7 0,0 10 0,0 0 0,0 5 0,0 0 0,0 5 0,0-3 0,0 8 0,0-3 0,0 4 0,0-4 0,0 3 0,0-3 0,-4-1 0,-1 4 0,-8-3 0,-1-1 0,-5 5 0,2-10 0,-19 18 0,9-9 0,-14 6 0,11-8 0,-4-5 0,6-5 0,-6 4 0,3-9 0,2 3 0,-2-4 0,0-4 0,4-1 0,-4-4 0,-1 0 0,5-1 0,-9-2 0,8 1 0,-8-6 0,4 7 0,-6-7 0,-5 8 0,-2-8 0,0 8 0,-5-8 0,-12 8 0,13-8 0,-11 3 0,22-4 0,1 0 0,4 0 0,-3 0 0,8 0 0,-3 0 0,5 0 0,0 0 0,0 0 0,0 0 0,0 0 0,0 0 0,0 0 0,5 0 0,-4 0 0,4 0 0,-10-4 0,3-1 0,-8-4 0,9 0 0,-10 4 0,5-3 0,-12 2 0,5 1 0,-5-4 0,-16-1 0,17 0 0,-24 0 0,28 2 0,-4 3 0,5-1 0,0-2 0,1 3 0,4-1 0,-9-2 0,8 7 0,-10-8 0,7 4 0,-1-1 0,0-2 0,-5 2 0,3 1 0,-9-4 0,4 8 0,0-8 0,1 8 0,6-7 0,1 7 0,-1-8 0,6 8 0,0-7 0,1 7 0,4-6 0,-4 6 0,5-3 0,-5 0 0,3 3 0,-3-4 0,5 2 0,0 2 0,0-7 0,0 7 0,0-7 0,0 7 0,0-3 0,0 1 0,0 2 0,-5-3 0,4 0 0,-4 3 0,5-3 0,0 4 0,0-4 0,0 3 0,4-3 0,-2 4 0,2 0 0,-4 0 0,5-3 0,-4 2 0,4-2 0,-5 3 0,4-4 0,-3 3 0,4-2 0,-1 3 0,-2-4 0,2 3 0,1-3 0,-4 4 0,3 0 0,1 0 0,-4 0 0,4 0 0,-5-4 0,-12-1 0,4 1 0,-4 0 0,2 4 0,8-4 0,-8 3 0,3-7 0,1 7 0,-5-3 0,10 0 0,-9 3 0,9-3 0,-10 0 0,5 3 0,-1-3 0,-3 4 0,9 0 0,-5-4 0,6 3 0,0-3 0,0 0 0,0 3 0,5-3 0,-4 0 0,-3 3 0,5-2 0,-9-1 0,10 3 0,-4-3 0,0 4 0,5 0 0,-4 0 0,4 0 0,-5 0 0,4 0 0,-3 0 0,9 0 0,-5 0 0,5 0 0,1 0 0,-1 0 0,0 0 0,0 0 0,1 0 0,-6 0 0,4 0 0,-3 0 0,4 0 0,1 0 0,-6 0 0,-3 0 0,-2 0 0,-3 0 0,-2 0 0,4 0 0,-4 0 0,-1 0 0,5 0 0,-9 0 0,8 0 0,-3 0 0,0 0 0,4 0 0,-4 0 0,5 0 0,0 0 0,0 0 0,0 0 0,0 0 0,4 0 0,-2 4 0,7-3 0,-4 6 0,1-6 0,3 6 0,-3-6 0,0 6 0,3-2 0,-8 3 0,8 0 0,-8 1 0,4-5 0,-1 4 0,-3-4 0,4 5 0,-1-1 0,-2 1 0,7-5 0,-4 3 0,1-2 0,3 0 0,-3 2 0,-1-2 0,5 3 0,-5 0 0,5-4 0,1 3 0,-1-2 0,0 2 0,4 1 0,-3 0 0,3-1 0,1-2 0,-4 2 0,7-3 0,-7 4 0,7-1 0,-7-3 0,0 6 0,2-8 0,-1 7 0,3-4 0,3 2 0,-3-3 0,4 3 0,-4-3 0,3 0 0,-7 3 0,7-3 0,-7 0 0,7 3 0,-3-3 0,0 0 0,3 2 0,-3-5 0,4 2 0,0 0 0,0-2 0,-1 5 0,-3-5 0,3 2 0,-3 0 0,4 1 0,0 0 0,-4 3 0,3-6 0,-3 2 0,0 1 0,3-3 0,-3 5 0,4-5 0,-4 6 0,3-6 0,-3 5 0,4-5 0,0 5 0,0-2 0,0 0 0,0 2 0,0-5 0,3 5 0,-2-5 0,2 2 0,0 0 0,4-2 0,4 2 0,3-3 0,0 0 0,-3 3 0,-1-2 0,-3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20:35.133"/>
    </inkml:context>
    <inkml:brush xml:id="br0">
      <inkml:brushProperty name="width" value="0.05" units="cm"/>
      <inkml:brushProperty name="height" value="0.05" units="cm"/>
      <inkml:brushProperty name="color" value="#E71224"/>
    </inkml:brush>
  </inkml:definitions>
  <inkml:trace contextRef="#ctx0" brushRef="#br0">3370 1 24575,'0'6'0,"3"1"0,1 4 0,4 1 0,0 3 0,-1-3 0,8 17 0,-9-13 0,7 9 0,-8-10 0,-1-7 0,-1 3 0,0-3 0,-2-1 0,2 0 0,0 0 0,-2-1 0,2 1 0,-3 0 0,3-1 0,-2 1 0,5 0 0,-5 0 0,5 1 0,-2-1 0,3 0 0,0 0 0,-3 0 0,3 0 0,-3 0 0,3 0 0,0 0 0,0 0 0,0 0 0,4 1 0,-3-1 0,7 1 0,1 0 0,1 0 0,3 0 0,1 0 0,0 1 0,1-1 0,2 0 0,-2 1 0,9 0 0,-4 0 0,10 4 0,-5 1 0,6 1 0,0 3 0,-6-4 0,5 0 0,-10 3 0,4-7 0,-5 6 0,0-6 0,0 6 0,0-6 0,0 2 0,0 1 0,-5-4 0,4 3 0,-4-3 0,1 2 0,3-1 0,-4 2 0,1-4 0,2 4 0,-7-3 0,8 4 0,-3-1 0,4 1 0,0 1 0,-5 2 0,4-7 0,3 10 0,-4-6 0,3 4 0,-11-6 0,10 7 0,-8-8 0,8 12 0,-14-14 0,-1 3 0,0-3 0,-3-1 0,3 1 0,-4-1 0,0 4 0,1-3 0,3 7 0,-3-3 0,3-1 0,-3 4 0,-1-7 0,4 10 0,-2-5 0,1 2 0,-2-4 0,-1 0 0,-3-3 0,0 3 0,-4-4 0,3 0 0,-2 4 0,2-3 0,-3 3 0,0-3 0,0-1 0,0 0 0,0 0 0,0 0 0,0 4 0,0-3 0,0 7 0,0 0 0,0 2 0,0 2 0,0-4 0,0-3 0,-3 3 0,-2-3 0,-2 0 0,-1 3 0,4-7 0,-3 7 0,3-7 0,-4 3 0,1 0 0,-4-3 0,2 7 0,-2-7 0,3 7 0,1-7 0,-1 3 0,1 0 0,0-3 0,-1 7 0,1-7 0,-8 14 0,6-12 0,-9 12 0,9-10 0,-2 0 0,0 2 0,2-2 0,-5 1 0,5 1 0,-6-5 0,6 6 0,-6-6 0,3 6 0,0-7 0,-3 7 0,3-3 0,-8 4 0,3 0 0,-9 6 0,4-4 0,-6 9 0,2-8 0,-2 8 0,2-9 0,-1 5 0,1-6 0,5 0 0,-4-4 0,8 2 0,-8-6 0,8 3 0,-3-4 0,0 0 0,3 4 0,-3-3 0,-1 2 0,4-3 0,-7 1 0,-15 7 0,9-5 0,-18 6 0,16-4 0,-6-2 0,0 2 0,6-4 0,-4 1 0,3-1 0,-5 4 0,1-2 0,-7 3 0,5-5 0,-5 5 0,7-3 0,-1 2 0,-6-3 0,5 4 0,-10-3 0,4 3 0,-6-4 0,0 0 0,0 1 0,0-1 0,-23 5 0,24-4 0,-23 3 0,34-4 0,-4-1 0,10-3 0,-3 2 0,3-7 0,1 3 0,-5 0 0,10-2 0,-9 2 0,3-4 0,1 0 0,-5 4 0,5-3 0,-6 3 0,1-4 0,-1 0 0,0 0 0,1 0 0,-1 0 0,-6 0 0,5 0 0,-4 0 0,-1 0 0,5 0 0,-5 0 0,7 0 0,-1 0 0,0 0 0,6 0 0,-4 0 0,3 0 0,-5 0 0,1 0 0,-1 0 0,-6 0 0,5 0 0,-10 0 0,10-4 0,-11-2 0,11-3 0,-5 3 0,1-2 0,4 2 0,-5-4 0,12 1 0,-5 4 0,-2-6 0,5 9 0,1-9 0,8 10 0,9-6 0,-9 2 0,8-3 0,-4 3 0,1-2 0,3 2 0,-3-3 0,4 0 0,0 0 0,1 1 0,-1-1 0,0 0 0,0 0 0,1 0 0,3 0 0,-3 1 0,7-1 0,-7 1 0,7 3 0,-7-3 0,7 3 0,-7-4 0,3 0 0,-4 0 0,4 1 0,-2-1 0,6 1 0,-7-1 0,7 1 0,-7-1 0,3-3 0,-4 2 0,4-2 0,-3 3 0,3 1 0,-3-1 0,3 0 0,-3 0 0,3 1 0,0-5 0,-3 4 0,2-4 0,-2 4 0,3 1 0,-3-1 0,7 1 0,-7-4 0,3 2 0,0-2 0,-3 0 0,3 2 0,-3-6 0,-1 7 0,0-7 0,0 2 0,0-2 0,1-1 0,-1 0 0,0 4 0,0-3 0,1 3 0,-1-4 0,4 4 0,-3-3 0,3 3 0,0-4 0,1 4 0,-1-2 0,4 2 0,-3 0 0,4-6 0,3 9 0,-3-5 0,6 3 0,-5 3 0,5-3 0,-2 4 0,0 0 0,2-4 0,-2 2 0,3-2 0,0 4 0,0 0 0,0-3 0,0 2 0,0-2 0,0 3 0,0-4 0,0 2 0,0-1 0,0 2 0,0-3 0,0 3 0,0-3 0,0 0 0,0 3 0,0-3 0,0 0 0,0 3 0,0-3 0,0 0 0,0 3 0,0-7 0,4 3 0,-4 1 0,7-4 0,-2 3 0,3-4 0,0 0 0,-1 4 0,1-3 0,-1 7 0,1-3 0,-1 0 0,0 3 0,1-3 0,-1 4 0,0 0 0,0 0 0,0 0 0,4 0 0,-4 0 0,1-1 0,-2 5 0,-2-1 0,0 1 0,2 2 0,-2-5 0,3 2 0,0 0 0,0-2 0,1 2 0,-1 0 0,0-2 0,0 2 0,0-3 0,0 3 0,0-3 0,0 6 0,1-5 0,-1 2 0,0-3 0,0 3 0,0-2 0,0 2 0,0 0 0,0-2 0,0 5 0,-3-5 0,-1 2 0,0-3 0,1 0 0,0 0 0,2 0 0,-5 0 0,5 3 0,-5-2 0,2 2 0,0 0 0,-2-2 0,2 3 0,-3-4 0,3 0 0,-2 0 0,5 0 0,-2 0 0,0 0 0,2-1 0,-5 2 0,5-1 0,-5 0 0,5 3 0,-1-6 0,-1 5 0,2-6 0,-2 4 0,3 0 0,0 0 0,-3 0 0,2 0 0,-2 3 0,3-2 0,1 2 0,-1-3 0,0-1 0,0 5 0,0-4 0,0 6 0,0-5 0,0 2 0,0 0 0,0-2 0,0 2 0,1 0 0,-1-2 0,0 2 0,0-3 0,0 3 0,-3-2 0,2 5 0,-2-2 0,3-1 0,0 1 0,0-1 0,0-2 0,0 2 0,0-4 0,0 5 0,1-4 0,-1 3 0,0-3 0,0 3 0,0-2 0,0 5 0,0-5 0,0 2 0,1 0 0,3-3 0,-3 6 0,3-5 0,-4 2 0,0 0 0,0-3 0,0 3 0,0 0 0,0-2 0,1 2 0,-1-3 0,0 3 0,0-2 0,0 5 0,0-5 0,0 5 0,-4-5 0,3 5 0,-2-2 0,0 0 0,3 2 0,-3-5 0,3 5 0,0-2 0,0-1 0,0 1 0,0-1 0,0-2 0,0 5 0,0-5 0,0 5 0,0-5 0,0 5 0,0-2 0,0 3 0,0-4 0,0 4 0,1-3 0,-1 3 0,0-4 0,0 4 0,0-4 0,0 4 0,0-3 0,0 2 0,1-2 0,-1 3 0,0 0 0,0-3 0,4 2 0,-3-2 0,3 3 0,0 0 0,-3 0 0,3-3 0,-4 2 0,0-2 0,4 3 0,-3 0 0,3 0 0,0-3 0,1 2 0,0-3 0,3 4 0,-3 0 0,0 0 0,-1 0 0,0 0 0,-3 0 0,7 0 0,-7 0 0,3 0 0,0 0 0,-3 0 0,3 0 0,0 0 0,4 0 0,1 0 0,3 0 0,-3 0 0,0 0 0,0-3 0,-4 2 0,2-3 0,3 4 0,0 0 0,-1-3 0,-1 2 0,-3-2 0,0 0 0,3 2 0,-7-5 0,7 5 0,-7-5 0,7 1 0,-7 1 0,6-3 0,-5 3 0,5 0 0,-2-3 0,0 6 0,3-6 0,-3 3 0,4-4 0,-1 0 0,1 0 0,-4 4 0,3-3 0,-3 3 0,4-4 0,4 0 0,-3 3 0,8-3 0,-8 7 0,3-6 0,0 6 0,-3-2 0,4-1 0,-1 3 0,-3-6 0,8 6 0,-9-2 0,5-1 0,-6 4 0,1-4 0,12 1 0,-10 2 0,10-3 0,-17 4 0,4 0 0,-3 0 0,4 0 0,-4 0 0,-1 0 0,0 0 0,-3 0 0,3 0 0,0 0 0,-3 0 0,3 0 0,-4 0 0,0 0 0,0 0 0,4 0 0,-3 0 0,3 0 0,-3 0 0,2 0 0,-2 0 0,2 0 0,-3 0 0,0 0 0,4 0 0,-3 0 0,3 0 0,-4 0 0,1 0 0,-1 0 0,0-3 0,4 2 0,-3-2 0,7 3 0,-7 0 0,3 0 0,0 0 0,-3 0 0,7 0 0,-7 0 0,3-3 0,0 2 0,-3-2 0,14 3 0,-9 0 0,6-3 0,-4 2 0,-3-2 0,4-1 0,0 3 0,4-2 0,-7 0 0,6 2 0,-7-2 0,0 3 0,3 0 0,-7 0 0,3-3 0,-4 2 0,0-2 0,0 3 0,0 0 0,1 0 0,-1 0 0,0 0 0,0 0 0,0-4 0,0 4 0,0-3 0,0 3 0,0 0 0,0 0 0,0 0 0,0 0 0,0 0 0,0 0 0,0 0 0,0 0 0,0 0 0,1 0 0,-1 0 0,0 0 0,0 0 0,0 0 0,4 0 0,-3 0 0,3 0 0,0 0 0,-3 0 0,7 0 0,-7 0 0,3 0 0,0 0 0,-3 0 0,3 0 0,-4 0 0,0 0 0,1 0 0,-1 0 0,0 0 0,0 0 0,0 0 0,0 0 0,0 0 0,0 0 0,0 0 0,0 0 0,0 0 0,0 0 0,0 0 0,0 0 0,0 0 0,-1 0 0,1 0 0,0 0 0,1 0 0,-1 0 0,0 0 0,0 0 0,0 0 0,0 0 0,0 0 0,0 0 0,0 0 0,0 0 0,0 0 0,1 0 0,-1 0 0,0 0 0,0 0 0,0 0 0,0 0 0,0 0 0,0 0 0,0 0 0,0 0 0,0 0 0,0 0 0,0 0 0,0 0 0,0 0 0,0 0 0,0 0 0,-1 0 0,-5 0 0,-5 0 0,-7-7 0,3 5 0,0-5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2T20:21:19.48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8/22/21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9447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8/22/21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19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8/22/21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373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8/22/21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721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8/22/21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436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8/22/21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687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8/22/21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73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8/22/21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4643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8/22/21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3728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8/22/21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61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8/22/21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085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8/22/21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01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8/22/21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0676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8/22/21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729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8/22/21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014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8/22/21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070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8/22/21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404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8/22/21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208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8/22/21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217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8/22/21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681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8/22/21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36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8/22/21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81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8/22/21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5307388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32" r:id="rId3"/>
    <p:sldLayoutId id="2147483733" r:id="rId4"/>
    <p:sldLayoutId id="2147483734" r:id="rId5"/>
    <p:sldLayoutId id="2147483735" r:id="rId6"/>
    <p:sldLayoutId id="2147483736" r:id="rId7"/>
    <p:sldLayoutId id="2147483740" r:id="rId8"/>
    <p:sldLayoutId id="2147483737" r:id="rId9"/>
    <p:sldLayoutId id="2147483738" r:id="rId10"/>
    <p:sldLayoutId id="214748373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8/22/21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99936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mailto:Ngonzalez@somersetacademysh.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customXml" Target="../ink/ink1.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3.xml"/><Relationship Id="rId4" Type="http://schemas.openxmlformats.org/officeDocument/2006/relationships/image" Target="../media/image7.jpe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2"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oup 3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7" name="Picture 3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8" name="Picture 3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838200" y="586992"/>
            <a:ext cx="5638800" cy="2461008"/>
          </a:xfrm>
        </p:spPr>
        <p:txBody>
          <a:bodyPr vert="horz" lIns="91440" tIns="45720" rIns="91440" bIns="45720" rtlCol="0" anchor="ctr">
            <a:normAutofit/>
          </a:bodyPr>
          <a:lstStyle/>
          <a:p>
            <a:pPr algn="l"/>
            <a:r>
              <a:rPr lang="en-US">
                <a:ln>
                  <a:solidFill>
                    <a:prstClr val="white">
                      <a:lumMod val="75000"/>
                      <a:lumOff val="25000"/>
                      <a:alpha val="10000"/>
                    </a:prstClr>
                  </a:solidFill>
                </a:ln>
                <a:effectLst>
                  <a:outerShdw blurRad="9525" dist="25400" dir="14640000" algn="tl" rotWithShape="0">
                    <a:prstClr val="white">
                      <a:alpha val="30000"/>
                    </a:prstClr>
                  </a:outerShdw>
                </a:effectLst>
              </a:rPr>
              <a:t>WELCOME TO CIVICS</a:t>
            </a:r>
            <a:endParaRPr lang="en-US"/>
          </a:p>
        </p:txBody>
      </p:sp>
      <p:sp>
        <p:nvSpPr>
          <p:cNvPr id="3" name="Subtitle 2"/>
          <p:cNvSpPr>
            <a:spLocks noGrp="1"/>
          </p:cNvSpPr>
          <p:nvPr>
            <p:ph type="subTitle" idx="1"/>
          </p:nvPr>
        </p:nvSpPr>
        <p:spPr>
          <a:xfrm>
            <a:off x="838200" y="3124200"/>
            <a:ext cx="5638437" cy="3156166"/>
          </a:xfrm>
        </p:spPr>
        <p:txBody>
          <a:bodyPr vert="horz" lIns="91440" tIns="45720" rIns="91440" bIns="45720" rtlCol="0" anchor="ctr">
            <a:normAutofit/>
          </a:bodyPr>
          <a:lstStyle/>
          <a:p>
            <a:pPr indent="-228600" algn="l">
              <a:buFont typeface="Arial" panose="020B0604020202020204" pitchFamily="34" charset="0"/>
              <a:buChar char="•"/>
            </a:pPr>
            <a:r>
              <a:rPr lang="en-US" sz="1800"/>
              <a:t>Ms. Nicol Gonzalez</a:t>
            </a:r>
          </a:p>
          <a:p>
            <a:pPr indent="-228600" algn="l">
              <a:buFont typeface="Arial" panose="020B0604020202020204" pitchFamily="34" charset="0"/>
              <a:buChar char="•"/>
            </a:pPr>
            <a:r>
              <a:rPr lang="en-US" sz="1800">
                <a:hlinkClick r:id="rId5"/>
              </a:rPr>
              <a:t>Ngonzalez@somersetacademysh.com</a:t>
            </a:r>
            <a:endParaRPr lang="en-US" sz="1800"/>
          </a:p>
          <a:p>
            <a:pPr indent="-228600" algn="l">
              <a:buFont typeface="Arial" panose="020B0604020202020204" pitchFamily="34" charset="0"/>
              <a:buChar char="•"/>
            </a:pPr>
            <a:r>
              <a:rPr lang="en-US" sz="1800"/>
              <a:t>Room 220</a:t>
            </a:r>
          </a:p>
          <a:p>
            <a:pPr indent="-228600" algn="l">
              <a:buFont typeface="Arial" panose="020B0604020202020204" pitchFamily="34" charset="0"/>
              <a:buChar char="•"/>
            </a:pPr>
            <a:r>
              <a:rPr lang="en-US" sz="1800"/>
              <a:t>Civics/Civics ADV</a:t>
            </a:r>
          </a:p>
        </p:txBody>
      </p:sp>
      <p:pic>
        <p:nvPicPr>
          <p:cNvPr id="4" name="Picture 3" descr="Illuminated San Francisco City Hall">
            <a:extLst>
              <a:ext uri="{FF2B5EF4-FFF2-40B4-BE49-F238E27FC236}">
                <a16:creationId xmlns:a16="http://schemas.microsoft.com/office/drawing/2014/main" id="{CD0E7DD3-5280-4DCE-95B0-00406D47FF14}"/>
              </a:ext>
            </a:extLst>
          </p:cNvPr>
          <p:cNvPicPr>
            <a:picLocks noChangeAspect="1"/>
          </p:cNvPicPr>
          <p:nvPr/>
        </p:nvPicPr>
        <p:blipFill rotWithShape="1">
          <a:blip r:embed="rId6"/>
          <a:srcRect l="19770" r="28342" b="-2"/>
          <a:stretch/>
        </p:blipFill>
        <p:spPr>
          <a:xfrm>
            <a:off x="6861048" y="1"/>
            <a:ext cx="5330952" cy="6858000"/>
          </a:xfrm>
          <a:prstGeom prst="rect">
            <a:avLst/>
          </a:prstGeom>
        </p:spPr>
      </p:pic>
    </p:spTree>
    <p:extLst>
      <p:ext uri="{BB962C8B-B14F-4D97-AF65-F5344CB8AC3E}">
        <p14:creationId xmlns:p14="http://schemas.microsoft.com/office/powerpoint/2010/main" val="16649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6" name="Picture 2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766070D-FDBA-BD4D-B19E-B92566270694}"/>
              </a:ext>
            </a:extLst>
          </p:cNvPr>
          <p:cNvSpPr>
            <a:spLocks noGrp="1"/>
          </p:cNvSpPr>
          <p:nvPr>
            <p:ph type="title"/>
          </p:nvPr>
        </p:nvSpPr>
        <p:spPr>
          <a:xfrm>
            <a:off x="838200" y="586992"/>
            <a:ext cx="5413250" cy="2175365"/>
          </a:xfrm>
        </p:spPr>
        <p:txBody>
          <a:bodyPr vert="horz" lIns="91440" tIns="45720" rIns="91440" bIns="45720" rtlCol="0" anchor="ctr">
            <a:normAutofit/>
          </a:bodyPr>
          <a:lstStyle/>
          <a:p>
            <a:r>
              <a:rPr lang="en-US" dirty="0"/>
              <a:t>Disciplinary Plan</a:t>
            </a:r>
          </a:p>
        </p:txBody>
      </p:sp>
      <p:sp>
        <p:nvSpPr>
          <p:cNvPr id="5" name="Rectangle 1">
            <a:extLst>
              <a:ext uri="{FF2B5EF4-FFF2-40B4-BE49-F238E27FC236}">
                <a16:creationId xmlns:a16="http://schemas.microsoft.com/office/drawing/2014/main" id="{55FC15C5-9509-1446-A9F1-1A08EE043A7D}"/>
              </a:ext>
            </a:extLst>
          </p:cNvPr>
          <p:cNvSpPr>
            <a:spLocks noChangeArrowheads="1"/>
          </p:cNvSpPr>
          <p:nvPr/>
        </p:nvSpPr>
        <p:spPr bwMode="auto">
          <a:xfrm>
            <a:off x="838200" y="2838557"/>
            <a:ext cx="5412901" cy="34462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defTabSz="914400" fontAlgn="base">
              <a:spcBef>
                <a:spcPct val="0"/>
              </a:spcBef>
              <a:spcAft>
                <a:spcPts val="600"/>
              </a:spcAft>
              <a:buClr>
                <a:schemeClr val="accent1"/>
              </a:buClr>
              <a:buSzTx/>
              <a:buFont typeface="Arial" panose="020B0604020202020204" pitchFamily="34" charset="0"/>
              <a:buChar char="•"/>
              <a:tabLst/>
            </a:pPr>
            <a:r>
              <a:rPr kumimoji="0" lang="en-US" altLang="en-US" sz="1700" b="1" i="0" u="sng" strike="noStrike" cap="none" normalizeH="0" baseline="0" dirty="0">
                <a:ln>
                  <a:noFill/>
                </a:ln>
                <a:effectLst/>
              </a:rPr>
              <a:t>Disciplinary Plan:</a:t>
            </a: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a:p>
            <a:pPr marL="0" marR="0" lvl="0" indent="-228600" defTabSz="914400" fontAlgn="base">
              <a:spcBef>
                <a:spcPct val="0"/>
              </a:spcBef>
              <a:spcAft>
                <a:spcPts val="600"/>
              </a:spcAft>
              <a:buClr>
                <a:schemeClr val="accent1"/>
              </a:buClr>
              <a:buSzTx/>
              <a:buFont typeface="Arial" panose="020B0604020202020204" pitchFamily="34" charset="0"/>
              <a:buChar char="•"/>
              <a:tabLst/>
            </a:pPr>
            <a:r>
              <a:rPr kumimoji="0" lang="en-US" altLang="en-US" sz="1700" b="0" i="0" u="none" strike="noStrike" cap="none" normalizeH="0" baseline="0" dirty="0">
                <a:ln>
                  <a:noFill/>
                </a:ln>
                <a:effectLst/>
              </a:rPr>
              <a:t>Reference table that outlines each step of the disciplinary plan and its corresponding consequence. </a:t>
            </a:r>
          </a:p>
          <a:p>
            <a:pPr marR="0" lvl="0" defTabSz="914400" fontAlgn="base">
              <a:spcBef>
                <a:spcPct val="0"/>
              </a:spcBef>
              <a:spcAft>
                <a:spcPts val="600"/>
              </a:spcAft>
              <a:buClr>
                <a:schemeClr val="accent1"/>
              </a:buClr>
              <a:buSzTx/>
              <a:tabLst/>
            </a:pP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a:p>
            <a:pPr marL="0" marR="0" lvl="0" indent="-228600" defTabSz="914400" fontAlgn="base">
              <a:spcBef>
                <a:spcPct val="0"/>
              </a:spcBef>
              <a:spcAft>
                <a:spcPts val="600"/>
              </a:spcAft>
              <a:buClr>
                <a:schemeClr val="accent1"/>
              </a:buClr>
              <a:buSzTx/>
              <a:buFont typeface="Arial" panose="020B0604020202020204" pitchFamily="34" charset="0"/>
              <a:buChar char="•"/>
              <a:tabLst/>
            </a:pPr>
            <a:endParaRPr kumimoji="0" lang="en-US" altLang="en-US" sz="17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81137A9E-3891-D34A-909D-55E42F2EB7EE}"/>
              </a:ext>
            </a:extLst>
          </p:cNvPr>
          <p:cNvGraphicFramePr>
            <a:graphicFrameLocks noGrp="1"/>
          </p:cNvGraphicFramePr>
          <p:nvPr>
            <p:ph idx="1"/>
            <p:extLst>
              <p:ext uri="{D42A27DB-BD31-4B8C-83A1-F6EECF244321}">
                <p14:modId xmlns:p14="http://schemas.microsoft.com/office/powerpoint/2010/main" val="378207864"/>
              </p:ext>
            </p:extLst>
          </p:nvPr>
        </p:nvGraphicFramePr>
        <p:xfrm>
          <a:off x="6858001" y="1196980"/>
          <a:ext cx="4724400" cy="4458787"/>
        </p:xfrm>
        <a:graphic>
          <a:graphicData uri="http://schemas.openxmlformats.org/drawingml/2006/table">
            <a:tbl>
              <a:tblPr firstRow="1" bandRow="1">
                <a:noFill/>
              </a:tblPr>
              <a:tblGrid>
                <a:gridCol w="1492901">
                  <a:extLst>
                    <a:ext uri="{9D8B030D-6E8A-4147-A177-3AD203B41FA5}">
                      <a16:colId xmlns:a16="http://schemas.microsoft.com/office/drawing/2014/main" val="3901637277"/>
                    </a:ext>
                  </a:extLst>
                </a:gridCol>
                <a:gridCol w="3231499">
                  <a:extLst>
                    <a:ext uri="{9D8B030D-6E8A-4147-A177-3AD203B41FA5}">
                      <a16:colId xmlns:a16="http://schemas.microsoft.com/office/drawing/2014/main" val="2085510364"/>
                    </a:ext>
                  </a:extLst>
                </a:gridCol>
              </a:tblGrid>
              <a:tr h="570310">
                <a:tc>
                  <a:txBody>
                    <a:bodyPr/>
                    <a:lstStyle/>
                    <a:p>
                      <a:pPr algn="ctr" rtl="0" fontAlgn="t">
                        <a:spcBef>
                          <a:spcPts val="0"/>
                        </a:spcBef>
                        <a:spcAft>
                          <a:spcPts val="0"/>
                        </a:spcAft>
                      </a:pPr>
                      <a:r>
                        <a:rPr lang="en-US" sz="2100" b="1" i="0" u="none" strike="noStrike" cap="none" spc="0">
                          <a:solidFill>
                            <a:schemeClr val="tx1"/>
                          </a:solidFill>
                          <a:effectLst/>
                          <a:latin typeface="Arial" panose="020B0604020202020204" pitchFamily="34" charset="0"/>
                        </a:rPr>
                        <a:t>Offenses</a:t>
                      </a:r>
                      <a:endParaRPr lang="en-US" sz="2100" b="1" cap="none" spc="0">
                        <a:solidFill>
                          <a:schemeClr val="tx1"/>
                        </a:solidFill>
                        <a:effectLst/>
                      </a:endParaRPr>
                    </a:p>
                  </a:txBody>
                  <a:tcPr marL="83752" marR="106344" marT="23929" marB="179468" anchor="b">
                    <a:lnL w="12700" cmpd="sng">
                      <a:noFill/>
                    </a:lnL>
                    <a:lnR w="12700" cmpd="sng">
                      <a:noFill/>
                    </a:lnR>
                    <a:lnT w="9525" cap="flat" cmpd="sng" algn="ctr">
                      <a:noFill/>
                      <a:prstDash val="solid"/>
                    </a:lnT>
                    <a:lnB w="38100" cmpd="sng">
                      <a:noFill/>
                    </a:lnB>
                    <a:noFill/>
                  </a:tcPr>
                </a:tc>
                <a:tc>
                  <a:txBody>
                    <a:bodyPr/>
                    <a:lstStyle/>
                    <a:p>
                      <a:pPr rtl="0" fontAlgn="t">
                        <a:spcBef>
                          <a:spcPts val="0"/>
                        </a:spcBef>
                        <a:spcAft>
                          <a:spcPts val="0"/>
                        </a:spcAft>
                      </a:pPr>
                      <a:r>
                        <a:rPr lang="en-US" sz="2100" b="1" i="0" u="none" strike="noStrike" cap="none" spc="0">
                          <a:solidFill>
                            <a:schemeClr val="tx1"/>
                          </a:solidFill>
                          <a:effectLst/>
                          <a:latin typeface="Arial" panose="020B0604020202020204" pitchFamily="34" charset="0"/>
                        </a:rPr>
                        <a:t>Consequences</a:t>
                      </a:r>
                      <a:endParaRPr lang="en-US" sz="2100" b="1" cap="none" spc="0">
                        <a:solidFill>
                          <a:schemeClr val="tx1"/>
                        </a:solidFill>
                        <a:effectLst/>
                      </a:endParaRPr>
                    </a:p>
                  </a:txBody>
                  <a:tcPr marL="83752" marR="106344" marT="23929" marB="17946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06292217"/>
                  </a:ext>
                </a:extLst>
              </a:tr>
              <a:tr h="49054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1</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Verbal Warning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597814947"/>
                  </a:ext>
                </a:extLst>
              </a:tr>
              <a:tr h="72983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2</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Behavior Notification ,  Parent Contact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76155482"/>
                  </a:ext>
                </a:extLst>
              </a:tr>
              <a:tr h="969128">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3</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Grade Level Appropriate Essay , Behavior Notification ,  Detention Issued- Wednesday after school</a:t>
                      </a:r>
                      <a:endParaRPr lang="en-US" sz="1600" cap="none" spc="0">
                        <a:solidFill>
                          <a:schemeClr val="tx1"/>
                        </a:solidFill>
                        <a:effectLst/>
                      </a:endParaRPr>
                    </a:p>
                  </a:txBody>
                  <a:tcPr marL="83752" marR="106344" marT="23929" marB="17946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073194915"/>
                  </a:ext>
                </a:extLst>
              </a:tr>
              <a:tr h="729837">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4</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Detention Issued- to be held Saturday, Parent Contact </a:t>
                      </a:r>
                      <a:endParaRPr lang="en-US" sz="1600" cap="none" spc="0">
                        <a:solidFill>
                          <a:schemeClr val="tx1"/>
                        </a:solidFill>
                        <a:effectLst/>
                      </a:endParaRPr>
                    </a:p>
                  </a:txBody>
                  <a:tcPr marL="83752" marR="106344" marT="23929" marB="17946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76981833"/>
                  </a:ext>
                </a:extLst>
              </a:tr>
              <a:tr h="969128">
                <a:tc>
                  <a:txBody>
                    <a:bodyPr/>
                    <a:lstStyle/>
                    <a:p>
                      <a:pPr algn="ctr" rtl="0" fontAlgn="t">
                        <a:spcBef>
                          <a:spcPts val="0"/>
                        </a:spcBef>
                        <a:spcAft>
                          <a:spcPts val="0"/>
                        </a:spcAft>
                      </a:pPr>
                      <a:r>
                        <a:rPr lang="en-US" sz="1600" b="0" i="0" u="none" strike="noStrike" cap="none" spc="0">
                          <a:solidFill>
                            <a:schemeClr val="tx1"/>
                          </a:solidFill>
                          <a:effectLst/>
                          <a:latin typeface="Arial" panose="020B0604020202020204" pitchFamily="34" charset="0"/>
                        </a:rPr>
                        <a:t>5</a:t>
                      </a:r>
                      <a:endParaRPr lang="en-US" sz="1600" cap="none" spc="0">
                        <a:solidFill>
                          <a:schemeClr val="tx1"/>
                        </a:solidFill>
                        <a:effectLst/>
                      </a:endParaRPr>
                    </a:p>
                  </a:txBody>
                  <a:tcPr marL="83752" marR="106344" marT="23929" marB="179468">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Referral-sent to office</a:t>
                      </a:r>
                      <a:endParaRPr lang="en-US" sz="1600" cap="none" spc="0">
                        <a:solidFill>
                          <a:schemeClr val="tx1"/>
                        </a:solidFill>
                        <a:effectLst/>
                      </a:endParaRPr>
                    </a:p>
                    <a:p>
                      <a:pPr rtl="0" fontAlgn="t">
                        <a:spcBef>
                          <a:spcPts val="0"/>
                        </a:spcBef>
                        <a:spcAft>
                          <a:spcPts val="0"/>
                        </a:spcAft>
                      </a:pPr>
                      <a:r>
                        <a:rPr lang="en-US" sz="1600" b="0" i="0" u="none" strike="noStrike" cap="none" spc="0">
                          <a:solidFill>
                            <a:schemeClr val="tx1"/>
                          </a:solidFill>
                          <a:effectLst/>
                          <a:latin typeface="Arial" panose="020B0604020202020204" pitchFamily="34" charset="0"/>
                        </a:rPr>
                        <a:t>Anything after will be dealt by administration and parents.</a:t>
                      </a:r>
                      <a:endParaRPr lang="en-US" sz="1600" cap="none" spc="0">
                        <a:solidFill>
                          <a:schemeClr val="tx1"/>
                        </a:solidFill>
                        <a:effectLst/>
                      </a:endParaRPr>
                    </a:p>
                  </a:txBody>
                  <a:tcPr marL="83752" marR="106344" marT="23929" marB="17946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79449077"/>
                  </a:ext>
                </a:extLst>
              </a:tr>
            </a:tbl>
          </a:graphicData>
        </a:graphic>
      </p:graphicFrame>
    </p:spTree>
    <p:extLst>
      <p:ext uri="{BB962C8B-B14F-4D97-AF65-F5344CB8AC3E}">
        <p14:creationId xmlns:p14="http://schemas.microsoft.com/office/powerpoint/2010/main" val="344045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C9BBE1F-36DF-7246-8028-559CEF160204}"/>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Materials</a:t>
            </a:r>
          </a:p>
        </p:txBody>
      </p:sp>
      <p:sp>
        <p:nvSpPr>
          <p:cNvPr id="17" name="Content Placeholder 2">
            <a:extLst>
              <a:ext uri="{FF2B5EF4-FFF2-40B4-BE49-F238E27FC236}">
                <a16:creationId xmlns:a16="http://schemas.microsoft.com/office/drawing/2014/main" id="{32EBA7C6-E9DD-8A41-8A65-EDD386AFD6CD}"/>
              </a:ext>
            </a:extLst>
          </p:cNvPr>
          <p:cNvSpPr>
            <a:spLocks noGrp="1"/>
          </p:cNvSpPr>
          <p:nvPr>
            <p:ph idx="1"/>
          </p:nvPr>
        </p:nvSpPr>
        <p:spPr>
          <a:xfrm>
            <a:off x="6324600" y="716366"/>
            <a:ext cx="5408706" cy="5396722"/>
          </a:xfrm>
        </p:spPr>
        <p:txBody>
          <a:bodyPr anchor="ctr">
            <a:normAutofit/>
          </a:bodyPr>
          <a:lstStyle/>
          <a:p>
            <a:pPr>
              <a:lnSpc>
                <a:spcPct val="100000"/>
              </a:lnSpc>
            </a:pPr>
            <a:r>
              <a:rPr lang="en-US" sz="1500" b="1" u="sng"/>
              <a:t>Required Supplies:</a:t>
            </a:r>
            <a:endParaRPr lang="en-US" sz="1500"/>
          </a:p>
          <a:p>
            <a:pPr>
              <a:lnSpc>
                <a:spcPct val="100000"/>
              </a:lnSpc>
            </a:pPr>
            <a:r>
              <a:rPr lang="en-US" sz="1500"/>
              <a:t>5-Subject Notebook</a:t>
            </a:r>
          </a:p>
          <a:p>
            <a:pPr>
              <a:lnSpc>
                <a:spcPct val="100000"/>
              </a:lnSpc>
            </a:pPr>
            <a:r>
              <a:rPr lang="en-US" sz="1500"/>
              <a:t>Composition Book (Journal)</a:t>
            </a:r>
          </a:p>
          <a:p>
            <a:pPr>
              <a:lnSpc>
                <a:spcPct val="100000"/>
              </a:lnSpc>
            </a:pPr>
            <a:r>
              <a:rPr lang="en-US" sz="1500"/>
              <a:t>College-Ruled Paper</a:t>
            </a:r>
          </a:p>
          <a:p>
            <a:pPr>
              <a:lnSpc>
                <a:spcPct val="100000"/>
              </a:lnSpc>
            </a:pPr>
            <a:r>
              <a:rPr lang="en-US" sz="1500"/>
              <a:t>Blue/Black Ink Pens</a:t>
            </a:r>
          </a:p>
          <a:p>
            <a:pPr>
              <a:lnSpc>
                <a:spcPct val="100000"/>
              </a:lnSpc>
            </a:pPr>
            <a:r>
              <a:rPr lang="en-US" sz="1500"/>
              <a:t>Copy Paper (1 Ream per Student)</a:t>
            </a:r>
          </a:p>
          <a:p>
            <a:pPr>
              <a:lnSpc>
                <a:spcPct val="100000"/>
              </a:lnSpc>
            </a:pPr>
            <a:r>
              <a:rPr lang="en-US" sz="1500"/>
              <a:t>Bring you own Computers to class</a:t>
            </a:r>
          </a:p>
          <a:p>
            <a:pPr>
              <a:lnSpc>
                <a:spcPct val="100000"/>
              </a:lnSpc>
            </a:pPr>
            <a:r>
              <a:rPr lang="en-US" sz="1500" b="1" u="sng"/>
              <a:t>Notebook:</a:t>
            </a:r>
            <a:endParaRPr lang="en-US" sz="1500"/>
          </a:p>
          <a:p>
            <a:pPr>
              <a:lnSpc>
                <a:spcPct val="100000"/>
              </a:lnSpc>
            </a:pPr>
            <a:r>
              <a:rPr lang="en-US" sz="1500"/>
              <a:t>You will be responsible for maintaining your Notebook throughout the year. The purpose of creating these notebooks is to help you organize your material and to make sure you have this material to study for unit and semester tests. It is your responsibility to keep your notebook up to date so that you can find your materials quickly and to be able to review prior to a test.</a:t>
            </a:r>
          </a:p>
          <a:p>
            <a:pPr>
              <a:lnSpc>
                <a:spcPct val="100000"/>
              </a:lnSpc>
            </a:pPr>
            <a:br>
              <a:rPr lang="en-US" sz="1500"/>
            </a:br>
            <a:br>
              <a:rPr lang="en-US" sz="1500"/>
            </a:br>
            <a:endParaRPr lang="en-US" sz="1500"/>
          </a:p>
        </p:txBody>
      </p:sp>
    </p:spTree>
    <p:extLst>
      <p:ext uri="{BB962C8B-B14F-4D97-AF65-F5344CB8AC3E}">
        <p14:creationId xmlns:p14="http://schemas.microsoft.com/office/powerpoint/2010/main" val="223407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A334B07-D5C6-4161-8116-1BD388246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844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5DF80CB5-0AEE-4559-A91D-A385802EF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6" name="Picture 15">
              <a:extLst>
                <a:ext uri="{FF2B5EF4-FFF2-40B4-BE49-F238E27FC236}">
                  <a16:creationId xmlns:a16="http://schemas.microsoft.com/office/drawing/2014/main" id="{442895D0-1075-432D-8C07-DABC834B1A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BF454F08-4337-4A73-90C3-180868086E6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5F45ED0B-A759-6E4D-A914-120DBDAB6ED3}"/>
              </a:ext>
            </a:extLst>
          </p:cNvPr>
          <p:cNvSpPr>
            <a:spLocks noGrp="1"/>
          </p:cNvSpPr>
          <p:nvPr>
            <p:ph type="title"/>
          </p:nvPr>
        </p:nvSpPr>
        <p:spPr>
          <a:xfrm>
            <a:off x="838201" y="559813"/>
            <a:ext cx="4876800" cy="5577934"/>
          </a:xfrm>
        </p:spPr>
        <p:txBody>
          <a:bodyPr>
            <a:normAutofit/>
          </a:bodyPr>
          <a:lstStyle/>
          <a:p>
            <a:r>
              <a:rPr lang="en-US">
                <a:solidFill>
                  <a:srgbClr val="FFFFFF"/>
                </a:solidFill>
              </a:rPr>
              <a:t>Remind</a:t>
            </a:r>
          </a:p>
        </p:txBody>
      </p:sp>
      <p:graphicFrame>
        <p:nvGraphicFramePr>
          <p:cNvPr id="5" name="Content Placeholder 2">
            <a:extLst>
              <a:ext uri="{FF2B5EF4-FFF2-40B4-BE49-F238E27FC236}">
                <a16:creationId xmlns:a16="http://schemas.microsoft.com/office/drawing/2014/main" id="{67A14B09-DFBF-415E-8C29-39C355457A86}"/>
              </a:ext>
            </a:extLst>
          </p:cNvPr>
          <p:cNvGraphicFramePr>
            <a:graphicFrameLocks noGrp="1"/>
          </p:cNvGraphicFramePr>
          <p:nvPr>
            <p:ph idx="1"/>
            <p:extLst>
              <p:ext uri="{D42A27DB-BD31-4B8C-83A1-F6EECF244321}">
                <p14:modId xmlns:p14="http://schemas.microsoft.com/office/powerpoint/2010/main" val="3930575558"/>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4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4" name="Picture 13">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p:cNvSpPr>
            <a:spLocks noGrp="1"/>
          </p:cNvSpPr>
          <p:nvPr>
            <p:ph type="title"/>
          </p:nvPr>
        </p:nvSpPr>
        <p:spPr>
          <a:xfrm>
            <a:off x="838200" y="559813"/>
            <a:ext cx="6858000" cy="1664573"/>
          </a:xfrm>
        </p:spPr>
        <p:txBody>
          <a:bodyPr>
            <a:normAutofit/>
          </a:bodyPr>
          <a:lstStyle/>
          <a:p>
            <a:r>
              <a:rPr lang="en-US" dirty="0">
                <a:solidFill>
                  <a:srgbClr val="FFFFFF"/>
                </a:solidFill>
                <a:cs typeface="Sabon Next LT"/>
              </a:rPr>
              <a:t>Attendance</a:t>
            </a:r>
          </a:p>
        </p:txBody>
      </p:sp>
      <p:graphicFrame>
        <p:nvGraphicFramePr>
          <p:cNvPr id="4" name="Diagram 4">
            <a:extLst>
              <a:ext uri="{FF2B5EF4-FFF2-40B4-BE49-F238E27FC236}">
                <a16:creationId xmlns:a16="http://schemas.microsoft.com/office/drawing/2014/main" id="{01908EF0-D243-487C-AE9B-A885E55A7B71}"/>
              </a:ext>
            </a:extLst>
          </p:cNvPr>
          <p:cNvGraphicFramePr>
            <a:graphicFrameLocks noGrp="1"/>
          </p:cNvGraphicFramePr>
          <p:nvPr>
            <p:ph idx="1"/>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88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4" name="Picture 13">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p:cNvSpPr>
            <a:spLocks noGrp="1"/>
          </p:cNvSpPr>
          <p:nvPr>
            <p:ph type="ctrTitle"/>
          </p:nvPr>
        </p:nvSpPr>
        <p:spPr>
          <a:xfrm>
            <a:off x="838200" y="559813"/>
            <a:ext cx="6858000" cy="1664573"/>
          </a:xfrm>
        </p:spPr>
        <p:txBody>
          <a:bodyPr>
            <a:normAutofit/>
          </a:bodyPr>
          <a:lstStyle/>
          <a:p>
            <a:r>
              <a:rPr lang="en-US" sz="3100" dirty="0">
                <a:solidFill>
                  <a:srgbClr val="FFFFFF"/>
                </a:solidFill>
              </a:rPr>
              <a:t>Assignments</a:t>
            </a:r>
          </a:p>
        </p:txBody>
      </p:sp>
      <p:sp>
        <p:nvSpPr>
          <p:cNvPr id="3" name="Content Placeholder"/>
          <p:cNvSpPr>
            <a:spLocks noGrp="1"/>
          </p:cNvSpPr>
          <p:nvPr>
            <p:ph idx="1"/>
          </p:nvPr>
        </p:nvSpPr>
        <p:spPr>
          <a:xfrm>
            <a:off x="838199" y="1938130"/>
            <a:ext cx="10899913" cy="4174957"/>
          </a:xfrm>
        </p:spPr>
        <p:txBody>
          <a:bodyPr>
            <a:normAutofit/>
          </a:bodyPr>
          <a:lstStyle/>
          <a:p>
            <a:r>
              <a:rPr lang="en-US" sz="1800" dirty="0">
                <a:solidFill>
                  <a:srgbClr val="FFFFFF"/>
                </a:solidFill>
              </a:rPr>
              <a:t>All Assignments will have a due date. </a:t>
            </a:r>
          </a:p>
          <a:p>
            <a:r>
              <a:rPr lang="en-US" sz="1800" dirty="0">
                <a:solidFill>
                  <a:srgbClr val="FFFFFF"/>
                </a:solidFill>
              </a:rPr>
              <a:t>All assignments will be turned in either in bins located at the left of classroom or via Google Classroom.</a:t>
            </a:r>
          </a:p>
          <a:p>
            <a:r>
              <a:rPr lang="en-US" sz="1800" dirty="0">
                <a:solidFill>
                  <a:srgbClr val="FFFFFF"/>
                </a:solidFill>
              </a:rPr>
              <a:t>All quizzes will be taken on Google Classroom or Study Island. </a:t>
            </a:r>
          </a:p>
          <a:p>
            <a:r>
              <a:rPr lang="en-US" sz="1800" dirty="0">
                <a:solidFill>
                  <a:srgbClr val="FFFFFF"/>
                </a:solidFill>
              </a:rPr>
              <a:t>Quizzes cannot be made-up. You will have to complete an alternative assignment in order to make up any quiz grades.</a:t>
            </a:r>
          </a:p>
        </p:txBody>
      </p:sp>
    </p:spTree>
    <p:extLst>
      <p:ext uri="{BB962C8B-B14F-4D97-AF65-F5344CB8AC3E}">
        <p14:creationId xmlns:p14="http://schemas.microsoft.com/office/powerpoint/2010/main" val="33508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B6956-57C9-B644-A75E-CF4A631EF576}"/>
              </a:ext>
            </a:extLst>
          </p:cNvPr>
          <p:cNvSpPr>
            <a:spLocks noGrp="1"/>
          </p:cNvSpPr>
          <p:nvPr>
            <p:ph type="title"/>
          </p:nvPr>
        </p:nvSpPr>
        <p:spPr>
          <a:xfrm>
            <a:off x="1143318" y="914400"/>
            <a:ext cx="4952681" cy="5105400"/>
          </a:xfrm>
        </p:spPr>
        <p:txBody>
          <a:bodyPr anchor="ctr">
            <a:normAutofit/>
          </a:bodyPr>
          <a:lstStyle/>
          <a:p>
            <a:r>
              <a:rPr lang="en-US" dirty="0"/>
              <a:t>Course Expectations</a:t>
            </a:r>
          </a:p>
        </p:txBody>
      </p:sp>
      <p:sp>
        <p:nvSpPr>
          <p:cNvPr id="3" name="Content Placeholder 2">
            <a:extLst>
              <a:ext uri="{FF2B5EF4-FFF2-40B4-BE49-F238E27FC236}">
                <a16:creationId xmlns:a16="http://schemas.microsoft.com/office/drawing/2014/main" id="{6D22247B-C8E5-C546-B287-3FAE90634BFF}"/>
              </a:ext>
            </a:extLst>
          </p:cNvPr>
          <p:cNvSpPr>
            <a:spLocks noGrp="1"/>
          </p:cNvSpPr>
          <p:nvPr>
            <p:ph idx="1"/>
          </p:nvPr>
        </p:nvSpPr>
        <p:spPr>
          <a:xfrm>
            <a:off x="6324601" y="914400"/>
            <a:ext cx="4800600" cy="5105400"/>
          </a:xfrm>
        </p:spPr>
        <p:txBody>
          <a:bodyPr anchor="ctr">
            <a:normAutofit/>
          </a:bodyPr>
          <a:lstStyle/>
          <a:p>
            <a:pPr>
              <a:lnSpc>
                <a:spcPct val="100000"/>
              </a:lnSpc>
            </a:pPr>
            <a:r>
              <a:rPr lang="en-US" sz="1000" b="1" u="sng"/>
              <a:t>Course Expectations:</a:t>
            </a:r>
            <a:endParaRPr lang="en-US" sz="1000"/>
          </a:p>
          <a:p>
            <a:pPr>
              <a:lnSpc>
                <a:spcPct val="100000"/>
              </a:lnSpc>
            </a:pPr>
            <a:r>
              <a:rPr lang="en-US" sz="1000"/>
              <a:t>There will be a major assignment due every 2 weeks whether it be a test, report, or a project. All students will be given 2 additional days to make up a major assignment if late (with a progressive grade penalty of 5 points per day).</a:t>
            </a:r>
          </a:p>
          <a:p>
            <a:pPr>
              <a:lnSpc>
                <a:spcPct val="100000"/>
              </a:lnSpc>
            </a:pPr>
            <a:r>
              <a:rPr lang="en-US" sz="1000"/>
              <a:t>Students with an excused absence from school will have the opportunity to make up missing work at the rate of one day for one day missed, with a maximum of five days. Students who are absent but had prior notice of a major assignment must complete the assignment on the first day back to school. Students will receive a zero for any major or minor assignment not made up within the allotted time.</a:t>
            </a:r>
          </a:p>
          <a:p>
            <a:pPr>
              <a:lnSpc>
                <a:spcPct val="100000"/>
              </a:lnSpc>
            </a:pPr>
            <a:r>
              <a:rPr lang="en-US" sz="1000">
                <a:highlight>
                  <a:srgbClr val="00FF00"/>
                </a:highlight>
              </a:rPr>
              <a:t> Statement for Academic Dishonesty: Academic integrity is fundamental to the activities and principles of our school.  </a:t>
            </a:r>
            <a:r>
              <a:rPr lang="en-US" sz="1000" i="1">
                <a:highlight>
                  <a:srgbClr val="00FF00"/>
                </a:highlight>
              </a:rPr>
              <a:t>No student shall cheat or copy the work of another. Plagiarism; the use of another person's original ideas or writings as one's own without giving credit to the true author, will be considered cheating and the student will be subject to academic discipline that may include loss of credit for the work in question.</a:t>
            </a:r>
            <a:endParaRPr lang="en-US" sz="1000">
              <a:highlight>
                <a:srgbClr val="00FF00"/>
              </a:highlight>
            </a:endParaRPr>
          </a:p>
          <a:p>
            <a:pPr>
              <a:lnSpc>
                <a:spcPct val="100000"/>
              </a:lnSpc>
            </a:pPr>
            <a:r>
              <a:rPr lang="en-US" sz="1000"/>
              <a:t> </a:t>
            </a:r>
          </a:p>
          <a:p>
            <a:pPr>
              <a:lnSpc>
                <a:spcPct val="100000"/>
              </a:lnSpc>
            </a:pPr>
            <a:r>
              <a:rPr lang="en-US" sz="1000" b="1" u="sng">
                <a:highlight>
                  <a:srgbClr val="FF0000"/>
                </a:highlight>
              </a:rPr>
              <a:t>Homework Policy:</a:t>
            </a:r>
            <a:endParaRPr lang="en-US" sz="1000">
              <a:highlight>
                <a:srgbClr val="FF0000"/>
              </a:highlight>
            </a:endParaRPr>
          </a:p>
          <a:p>
            <a:pPr>
              <a:lnSpc>
                <a:spcPct val="100000"/>
              </a:lnSpc>
            </a:pPr>
            <a:r>
              <a:rPr lang="en-US" sz="1000">
                <a:highlight>
                  <a:srgbClr val="FF0000"/>
                </a:highlight>
              </a:rPr>
              <a:t>Homework will be given Monday through Thursday. Students will be required to read 20 minutes each night in addition to 25 minutes of other assigned homework on Study Island</a:t>
            </a:r>
          </a:p>
          <a:p>
            <a:pPr marL="0" indent="0">
              <a:lnSpc>
                <a:spcPct val="100000"/>
              </a:lnSpc>
              <a:buNone/>
            </a:pPr>
            <a:br>
              <a:rPr lang="en-US" sz="1000"/>
            </a:br>
            <a:endParaRPr lang="en-US" sz="1000"/>
          </a:p>
        </p:txBody>
      </p:sp>
    </p:spTree>
    <p:extLst>
      <p:ext uri="{BB962C8B-B14F-4D97-AF65-F5344CB8AC3E}">
        <p14:creationId xmlns:p14="http://schemas.microsoft.com/office/powerpoint/2010/main" val="151576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343AA3C-756A-1C41-9CE6-076A1B3ADF88}"/>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Grading:</a:t>
            </a:r>
          </a:p>
        </p:txBody>
      </p:sp>
      <p:sp>
        <p:nvSpPr>
          <p:cNvPr id="3" name="Content Placeholder 2">
            <a:extLst>
              <a:ext uri="{FF2B5EF4-FFF2-40B4-BE49-F238E27FC236}">
                <a16:creationId xmlns:a16="http://schemas.microsoft.com/office/drawing/2014/main" id="{FEEE346F-8145-DD4E-9BF8-8617442666B7}"/>
              </a:ext>
            </a:extLst>
          </p:cNvPr>
          <p:cNvSpPr>
            <a:spLocks noGrp="1"/>
          </p:cNvSpPr>
          <p:nvPr>
            <p:ph idx="1"/>
          </p:nvPr>
        </p:nvSpPr>
        <p:spPr>
          <a:xfrm>
            <a:off x="6324600" y="716366"/>
            <a:ext cx="5408706" cy="5396722"/>
          </a:xfrm>
        </p:spPr>
        <p:txBody>
          <a:bodyPr anchor="ctr">
            <a:normAutofit/>
          </a:bodyPr>
          <a:lstStyle/>
          <a:p>
            <a:pPr>
              <a:lnSpc>
                <a:spcPct val="100000"/>
              </a:lnSpc>
            </a:pPr>
            <a:r>
              <a:rPr lang="en-US" sz="1500" b="1"/>
              <a:t>Grading Policy:</a:t>
            </a:r>
          </a:p>
          <a:p>
            <a:pPr>
              <a:lnSpc>
                <a:spcPct val="100000"/>
              </a:lnSpc>
            </a:pPr>
            <a:br>
              <a:rPr lang="en-US" sz="1500"/>
            </a:br>
            <a:r>
              <a:rPr lang="en-US" sz="1500" b="1"/>
              <a:t>A</a:t>
            </a:r>
            <a:r>
              <a:rPr lang="en-US" sz="1500"/>
              <a:t>=90-100</a:t>
            </a:r>
          </a:p>
          <a:p>
            <a:pPr fontAlgn="base">
              <a:lnSpc>
                <a:spcPct val="100000"/>
              </a:lnSpc>
            </a:pPr>
            <a:r>
              <a:rPr lang="en-US" sz="1500" b="1"/>
              <a:t>B</a:t>
            </a:r>
            <a:r>
              <a:rPr lang="en-US" sz="1500"/>
              <a:t>=80-89</a:t>
            </a:r>
          </a:p>
          <a:p>
            <a:pPr fontAlgn="base">
              <a:lnSpc>
                <a:spcPct val="100000"/>
              </a:lnSpc>
            </a:pPr>
            <a:r>
              <a:rPr lang="en-US" sz="1500" b="1"/>
              <a:t>C</a:t>
            </a:r>
            <a:r>
              <a:rPr lang="en-US" sz="1500"/>
              <a:t>=70-79</a:t>
            </a:r>
          </a:p>
          <a:p>
            <a:pPr fontAlgn="base">
              <a:lnSpc>
                <a:spcPct val="100000"/>
              </a:lnSpc>
            </a:pPr>
            <a:r>
              <a:rPr lang="en-US" sz="1500" b="1"/>
              <a:t>D</a:t>
            </a:r>
            <a:r>
              <a:rPr lang="en-US" sz="1500"/>
              <a:t>=60-69</a:t>
            </a:r>
          </a:p>
          <a:p>
            <a:pPr fontAlgn="base">
              <a:lnSpc>
                <a:spcPct val="100000"/>
              </a:lnSpc>
            </a:pPr>
            <a:r>
              <a:rPr lang="en-US" sz="1500" b="1"/>
              <a:t>F</a:t>
            </a:r>
            <a:r>
              <a:rPr lang="en-US" sz="1500"/>
              <a:t>=0-59</a:t>
            </a:r>
          </a:p>
          <a:p>
            <a:pPr>
              <a:lnSpc>
                <a:spcPct val="100000"/>
              </a:lnSpc>
            </a:pPr>
            <a:r>
              <a:rPr lang="en-US" sz="1500" b="1" u="sng"/>
              <a:t>Grading Scale:</a:t>
            </a:r>
            <a:endParaRPr lang="en-US" sz="1500"/>
          </a:p>
          <a:p>
            <a:pPr marL="0" indent="0">
              <a:lnSpc>
                <a:spcPct val="100000"/>
              </a:lnSpc>
              <a:buNone/>
            </a:pPr>
            <a:br>
              <a:rPr lang="en-US" sz="1500"/>
            </a:br>
            <a:r>
              <a:rPr lang="en-US" sz="1500"/>
              <a:t>The grading scale is as follows:</a:t>
            </a:r>
          </a:p>
          <a:p>
            <a:pPr marL="0" indent="0">
              <a:lnSpc>
                <a:spcPct val="100000"/>
              </a:lnSpc>
              <a:buNone/>
            </a:pPr>
            <a:br>
              <a:rPr lang="en-US" sz="1500"/>
            </a:br>
            <a:r>
              <a:rPr lang="en-US" sz="1500"/>
              <a:t>Students will be assessed in the following areas: </a:t>
            </a:r>
            <a:r>
              <a:rPr lang="en-US" sz="1500">
                <a:highlight>
                  <a:srgbClr val="FF00FF"/>
                </a:highlight>
              </a:rPr>
              <a:t>classwork (5%), homework (5%), quizzes (20%), projects (15%), online components (15%), and tests (40%). </a:t>
            </a:r>
          </a:p>
          <a:p>
            <a:pPr marL="0" indent="0">
              <a:lnSpc>
                <a:spcPct val="100000"/>
              </a:lnSpc>
              <a:buNone/>
            </a:pPr>
            <a:br>
              <a:rPr lang="en-US" sz="1500"/>
            </a:br>
            <a:br>
              <a:rPr lang="en-US" sz="1500"/>
            </a:br>
            <a:endParaRPr lang="en-US" sz="1500"/>
          </a:p>
        </p:txBody>
      </p:sp>
    </p:spTree>
    <p:extLst>
      <p:ext uri="{BB962C8B-B14F-4D97-AF65-F5344CB8AC3E}">
        <p14:creationId xmlns:p14="http://schemas.microsoft.com/office/powerpoint/2010/main" val="1007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p:cNvSpPr>
            <a:spLocks noGrp="1"/>
          </p:cNvSpPr>
          <p:nvPr>
            <p:ph type="ctrTitle"/>
          </p:nvPr>
        </p:nvSpPr>
        <p:spPr>
          <a:xfrm>
            <a:off x="781084" y="320291"/>
            <a:ext cx="5638800" cy="2461008"/>
          </a:xfrm>
        </p:spPr>
        <p:txBody>
          <a:bodyPr>
            <a:normAutofit/>
          </a:bodyPr>
          <a:lstStyle/>
          <a:p>
            <a:r>
              <a:rPr lang="en-US" dirty="0" err="1">
                <a:cs typeface="Sabon Next LT"/>
              </a:rPr>
              <a:t>Colegia</a:t>
            </a:r>
            <a:br>
              <a:rPr lang="en-US" dirty="0">
                <a:cs typeface="Sabon Next LT"/>
              </a:rPr>
            </a:br>
            <a:r>
              <a:rPr lang="en-US" sz="3200" dirty="0">
                <a:cs typeface="Sabon Next LT"/>
              </a:rPr>
              <a:t>website: </a:t>
            </a:r>
            <a:r>
              <a:rPr lang="en-US" sz="3200" dirty="0" err="1">
                <a:cs typeface="Sabon Next LT"/>
              </a:rPr>
              <a:t>colegia.org</a:t>
            </a:r>
            <a:br>
              <a:rPr lang="en-US" sz="3200" dirty="0">
                <a:cs typeface="Sabon Next LT"/>
              </a:rPr>
            </a:br>
            <a:r>
              <a:rPr lang="en-US" sz="3200" dirty="0">
                <a:cs typeface="Sabon Next LT"/>
              </a:rPr>
              <a:t>click on Student/Staff Login</a:t>
            </a:r>
            <a:br>
              <a:rPr lang="en-US" sz="3200" dirty="0">
                <a:cs typeface="Sabon Next LT"/>
              </a:rPr>
            </a:br>
            <a:endParaRPr lang="en-US" sz="3200" dirty="0">
              <a:cs typeface="Sabon Next LT"/>
            </a:endParaRPr>
          </a:p>
        </p:txBody>
      </p:sp>
      <p:pic>
        <p:nvPicPr>
          <p:cNvPr id="6" name="Picture 5" descr="Hotel reception bell">
            <a:extLst>
              <a:ext uri="{FF2B5EF4-FFF2-40B4-BE49-F238E27FC236}">
                <a16:creationId xmlns:a16="http://schemas.microsoft.com/office/drawing/2014/main" id="{760B5A18-40D2-48EE-93ED-9CF4059FE80F}"/>
              </a:ext>
            </a:extLst>
          </p:cNvPr>
          <p:cNvPicPr>
            <a:picLocks noChangeAspect="1"/>
          </p:cNvPicPr>
          <p:nvPr/>
        </p:nvPicPr>
        <p:blipFill rotWithShape="1">
          <a:blip r:embed="rId4"/>
          <a:srcRect l="22845" r="25344" b="-3"/>
          <a:stretch/>
        </p:blipFill>
        <p:spPr>
          <a:xfrm>
            <a:off x="8004047" y="0"/>
            <a:ext cx="4187953" cy="685800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AF00FA0-B458-4FBA-B26E-045C25CAAF8B}"/>
              </a:ext>
            </a:extLst>
          </p:cNvPr>
          <p:cNvPicPr>
            <a:picLocks noGrp="1" noChangeAspect="1"/>
          </p:cNvPicPr>
          <p:nvPr>
            <p:ph idx="1"/>
          </p:nvPr>
        </p:nvPicPr>
        <p:blipFill>
          <a:blip r:embed="rId5"/>
          <a:stretch>
            <a:fillRect/>
          </a:stretch>
        </p:blipFill>
        <p:spPr>
          <a:xfrm>
            <a:off x="16774" y="2314572"/>
            <a:ext cx="7847285" cy="4505325"/>
          </a:xfr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8DD48969-7F6F-5542-B9E6-8F47BE724FBD}"/>
                  </a:ext>
                </a:extLst>
              </p14:cNvPr>
              <p14:cNvContentPartPr/>
              <p14:nvPr/>
            </p14:nvContentPartPr>
            <p14:xfrm>
              <a:off x="1822555" y="4442619"/>
              <a:ext cx="3847680" cy="688320"/>
            </p14:xfrm>
          </p:contentPart>
        </mc:Choice>
        <mc:Fallback>
          <p:pic>
            <p:nvPicPr>
              <p:cNvPr id="3" name="Ink 2">
                <a:extLst>
                  <a:ext uri="{FF2B5EF4-FFF2-40B4-BE49-F238E27FC236}">
                    <a16:creationId xmlns:a16="http://schemas.microsoft.com/office/drawing/2014/main" id="{8DD48969-7F6F-5542-B9E6-8F47BE724FBD}"/>
                  </a:ext>
                </a:extLst>
              </p:cNvPr>
              <p:cNvPicPr/>
              <p:nvPr/>
            </p:nvPicPr>
            <p:blipFill>
              <a:blip r:embed="rId7"/>
              <a:stretch>
                <a:fillRect/>
              </a:stretch>
            </p:blipFill>
            <p:spPr>
              <a:xfrm>
                <a:off x="1813915" y="4433619"/>
                <a:ext cx="3865320" cy="705960"/>
              </a:xfrm>
              <a:prstGeom prst="rect">
                <a:avLst/>
              </a:prstGeom>
            </p:spPr>
          </p:pic>
        </mc:Fallback>
      </mc:AlternateContent>
      <p:sp>
        <p:nvSpPr>
          <p:cNvPr id="4" name="TextBox 3">
            <a:extLst>
              <a:ext uri="{FF2B5EF4-FFF2-40B4-BE49-F238E27FC236}">
                <a16:creationId xmlns:a16="http://schemas.microsoft.com/office/drawing/2014/main" id="{AAA94EB9-2EAF-5749-814B-BF8D0A837F10}"/>
              </a:ext>
            </a:extLst>
          </p:cNvPr>
          <p:cNvSpPr txBox="1"/>
          <p:nvPr/>
        </p:nvSpPr>
        <p:spPr>
          <a:xfrm>
            <a:off x="5724821" y="4442619"/>
            <a:ext cx="2095837" cy="923330"/>
          </a:xfrm>
          <a:prstGeom prst="rect">
            <a:avLst/>
          </a:prstGeom>
          <a:noFill/>
        </p:spPr>
        <p:txBody>
          <a:bodyPr wrap="square" rtlCol="0">
            <a:spAutoFit/>
          </a:bodyPr>
          <a:lstStyle/>
          <a:p>
            <a:r>
              <a:rPr lang="en-US" dirty="0"/>
              <a:t>Type in Somerset email and click sign in</a:t>
            </a:r>
          </a:p>
        </p:txBody>
      </p:sp>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96B959D-5E93-3041-9A97-921CDEC5978C}"/>
                  </a:ext>
                </a:extLst>
              </p14:cNvPr>
              <p14:cNvContentPartPr/>
              <p14:nvPr/>
            </p14:nvContentPartPr>
            <p14:xfrm>
              <a:off x="4497715" y="2146539"/>
              <a:ext cx="1767600" cy="882360"/>
            </p14:xfrm>
          </p:contentPart>
        </mc:Choice>
        <mc:Fallback>
          <p:pic>
            <p:nvPicPr>
              <p:cNvPr id="7" name="Ink 6">
                <a:extLst>
                  <a:ext uri="{FF2B5EF4-FFF2-40B4-BE49-F238E27FC236}">
                    <a16:creationId xmlns:a16="http://schemas.microsoft.com/office/drawing/2014/main" id="{796B959D-5E93-3041-9A97-921CDEC5978C}"/>
                  </a:ext>
                </a:extLst>
              </p:cNvPr>
              <p:cNvPicPr/>
              <p:nvPr/>
            </p:nvPicPr>
            <p:blipFill>
              <a:blip r:embed="rId9"/>
              <a:stretch>
                <a:fillRect/>
              </a:stretch>
            </p:blipFill>
            <p:spPr>
              <a:xfrm>
                <a:off x="4488715" y="2137899"/>
                <a:ext cx="1785240" cy="90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53CBB444-37DE-AA4C-B74A-7065A5A90EB8}"/>
                  </a:ext>
                </a:extLst>
              </p14:cNvPr>
              <p14:cNvContentPartPr/>
              <p14:nvPr/>
            </p14:nvContentPartPr>
            <p14:xfrm>
              <a:off x="-68885" y="1633179"/>
              <a:ext cx="360" cy="360"/>
            </p14:xfrm>
          </p:contentPart>
        </mc:Choice>
        <mc:Fallback>
          <p:pic>
            <p:nvPicPr>
              <p:cNvPr id="18" name="Ink 17">
                <a:extLst>
                  <a:ext uri="{FF2B5EF4-FFF2-40B4-BE49-F238E27FC236}">
                    <a16:creationId xmlns:a16="http://schemas.microsoft.com/office/drawing/2014/main" id="{53CBB444-37DE-AA4C-B74A-7065A5A90EB8}"/>
                  </a:ext>
                </a:extLst>
              </p:cNvPr>
              <p:cNvPicPr/>
              <p:nvPr/>
            </p:nvPicPr>
            <p:blipFill>
              <a:blip r:embed="rId11"/>
              <a:stretch>
                <a:fillRect/>
              </a:stretch>
            </p:blipFill>
            <p:spPr>
              <a:xfrm>
                <a:off x="-77525" y="1624539"/>
                <a:ext cx="18000" cy="18000"/>
              </a:xfrm>
              <a:prstGeom prst="rect">
                <a:avLst/>
              </a:prstGeom>
            </p:spPr>
          </p:pic>
        </mc:Fallback>
      </mc:AlternateContent>
    </p:spTree>
    <p:extLst>
      <p:ext uri="{BB962C8B-B14F-4D97-AF65-F5344CB8AC3E}">
        <p14:creationId xmlns:p14="http://schemas.microsoft.com/office/powerpoint/2010/main" val="340355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26" name="Picture 25">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7" name="Picture 26">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p:cNvSpPr>
            <a:spLocks noGrp="1"/>
          </p:cNvSpPr>
          <p:nvPr>
            <p:ph type="ctrTitle"/>
          </p:nvPr>
        </p:nvSpPr>
        <p:spPr>
          <a:xfrm>
            <a:off x="838200" y="461339"/>
            <a:ext cx="10606072" cy="1900861"/>
          </a:xfrm>
        </p:spPr>
        <p:txBody>
          <a:bodyPr>
            <a:normAutofit/>
          </a:bodyPr>
          <a:lstStyle/>
          <a:p>
            <a:r>
              <a:rPr lang="en-US" dirty="0"/>
              <a:t>Bell Schedule</a:t>
            </a:r>
          </a:p>
        </p:txBody>
      </p:sp>
      <p:sp>
        <p:nvSpPr>
          <p:cNvPr id="3" name="Content Placeholder"/>
          <p:cNvSpPr>
            <a:spLocks noGrp="1"/>
          </p:cNvSpPr>
          <p:nvPr>
            <p:ph idx="1"/>
          </p:nvPr>
        </p:nvSpPr>
        <p:spPr>
          <a:xfrm>
            <a:off x="838200" y="2590802"/>
            <a:ext cx="4647901" cy="3423812"/>
          </a:xfrm>
        </p:spPr>
        <p:txBody>
          <a:bodyPr>
            <a:normAutofit/>
          </a:bodyPr>
          <a:lstStyle/>
          <a:p>
            <a:pPr>
              <a:lnSpc>
                <a:spcPct val="100000"/>
              </a:lnSpc>
            </a:pPr>
            <a:r>
              <a:rPr lang="en-US" sz="1100" b="1"/>
              <a:t>7:00 am –7:30 am Student Arrival</a:t>
            </a:r>
          </a:p>
          <a:p>
            <a:pPr>
              <a:lnSpc>
                <a:spcPct val="100000"/>
              </a:lnSpc>
            </a:pPr>
            <a:r>
              <a:rPr lang="en-US" sz="1100" b="1"/>
              <a:t>7:30 am –8:00 am High School Advisement(Students must be seated by 7:45am)</a:t>
            </a:r>
          </a:p>
          <a:p>
            <a:pPr>
              <a:lnSpc>
                <a:spcPct val="100000"/>
              </a:lnSpc>
            </a:pPr>
            <a:r>
              <a:rPr lang="en-US" sz="1100" b="1"/>
              <a:t>8:00 am –8:50 am PERIOD 1(daily)</a:t>
            </a:r>
          </a:p>
          <a:p>
            <a:pPr>
              <a:lnSpc>
                <a:spcPct val="100000"/>
              </a:lnSpc>
            </a:pPr>
            <a:r>
              <a:rPr lang="en-US" sz="1100" b="1"/>
              <a:t>8:54 am –10:24 am PERIOD2/3</a:t>
            </a:r>
          </a:p>
          <a:p>
            <a:pPr>
              <a:lnSpc>
                <a:spcPct val="100000"/>
              </a:lnSpc>
            </a:pPr>
            <a:r>
              <a:rPr lang="en-US" sz="1100" b="1"/>
              <a:t>10:28 am –1:11 pm PERIOD4/5(including lunch</a:t>
            </a:r>
          </a:p>
          <a:p>
            <a:pPr lvl="1">
              <a:lnSpc>
                <a:spcPct val="100000"/>
              </a:lnSpc>
            </a:pPr>
            <a:r>
              <a:rPr lang="en-US" sz="1100" b="1" i="1" u="sng"/>
              <a:t>**FOCUS takes place on Tues./Wed./Fri.**</a:t>
            </a:r>
          </a:p>
          <a:p>
            <a:pPr lvl="2">
              <a:lnSpc>
                <a:spcPct val="100000"/>
              </a:lnSpc>
            </a:pPr>
            <a:r>
              <a:rPr lang="en-US" sz="1100" b="1" i="1" u="sng"/>
              <a:t>10:28 am –11:28 am High School FOCUS</a:t>
            </a:r>
          </a:p>
          <a:p>
            <a:pPr lvl="2">
              <a:lnSpc>
                <a:spcPct val="100000"/>
              </a:lnSpc>
            </a:pPr>
            <a:r>
              <a:rPr lang="en-US" sz="1100" b="1" i="1" u="sng"/>
              <a:t>12:11 pm –1:11 pm Middle School FOCUS</a:t>
            </a:r>
          </a:p>
          <a:p>
            <a:pPr>
              <a:lnSpc>
                <a:spcPct val="100000"/>
              </a:lnSpc>
            </a:pPr>
            <a:r>
              <a:rPr lang="en-US" sz="1100" b="1"/>
              <a:t>1:15 pm –2:45 pm PERIOD6/7</a:t>
            </a:r>
          </a:p>
          <a:p>
            <a:pPr>
              <a:lnSpc>
                <a:spcPct val="100000"/>
              </a:lnSpc>
            </a:pPr>
            <a:r>
              <a:rPr lang="en-US" sz="1100" b="1"/>
              <a:t>2:45 pm –3:15 pm Middle School Advisement(dismissal begins at 3:00pm)</a:t>
            </a:r>
          </a:p>
        </p:txBody>
      </p:sp>
      <p:pic>
        <p:nvPicPr>
          <p:cNvPr id="6" name="Picture 5" descr="Closeup of yellow classic vintage car">
            <a:extLst>
              <a:ext uri="{FF2B5EF4-FFF2-40B4-BE49-F238E27FC236}">
                <a16:creationId xmlns:a16="http://schemas.microsoft.com/office/drawing/2014/main" id="{36E2EFCF-BAB0-402C-80CD-6812F95901FA}"/>
              </a:ext>
            </a:extLst>
          </p:cNvPr>
          <p:cNvPicPr>
            <a:picLocks noChangeAspect="1"/>
          </p:cNvPicPr>
          <p:nvPr/>
        </p:nvPicPr>
        <p:blipFill rotWithShape="1">
          <a:blip r:embed="rId3"/>
          <a:srcRect l="6080" r="-2" b="-2"/>
          <a:stretch/>
        </p:blipFill>
        <p:spPr>
          <a:xfrm>
            <a:off x="6626806" y="2590801"/>
            <a:ext cx="4817466" cy="3423812"/>
          </a:xfrm>
          <a:prstGeom prst="rect">
            <a:avLst/>
          </a:prstGeom>
        </p:spPr>
      </p:pic>
    </p:spTree>
    <p:extLst>
      <p:ext uri="{BB962C8B-B14F-4D97-AF65-F5344CB8AC3E}">
        <p14:creationId xmlns:p14="http://schemas.microsoft.com/office/powerpoint/2010/main" val="389311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2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FB7A55F7-9CD5-9848-BE78-24B68DD8CAB4}"/>
              </a:ext>
            </a:extLst>
          </p:cNvPr>
          <p:cNvSpPr>
            <a:spLocks noGrp="1"/>
          </p:cNvSpPr>
          <p:nvPr>
            <p:ph type="title"/>
          </p:nvPr>
        </p:nvSpPr>
        <p:spPr>
          <a:xfrm>
            <a:off x="609601" y="559813"/>
            <a:ext cx="5181599" cy="5612387"/>
          </a:xfrm>
        </p:spPr>
        <p:txBody>
          <a:bodyPr anchor="ctr">
            <a:normAutofit/>
          </a:bodyPr>
          <a:lstStyle/>
          <a:p>
            <a:r>
              <a:rPr lang="en-US"/>
              <a:t>Lunch Schedule</a:t>
            </a:r>
            <a:endParaRPr lang="en-US" dirty="0"/>
          </a:p>
        </p:txBody>
      </p:sp>
      <p:sp>
        <p:nvSpPr>
          <p:cNvPr id="24" name="Content Placeholder 2">
            <a:extLst>
              <a:ext uri="{FF2B5EF4-FFF2-40B4-BE49-F238E27FC236}">
                <a16:creationId xmlns:a16="http://schemas.microsoft.com/office/drawing/2014/main" id="{4F6A2A6D-4C5C-F743-8495-271A56A2D2DF}"/>
              </a:ext>
            </a:extLst>
          </p:cNvPr>
          <p:cNvSpPr>
            <a:spLocks noGrp="1"/>
          </p:cNvSpPr>
          <p:nvPr>
            <p:ph idx="1"/>
          </p:nvPr>
        </p:nvSpPr>
        <p:spPr>
          <a:xfrm>
            <a:off x="6477000" y="559813"/>
            <a:ext cx="5180106" cy="5612387"/>
          </a:xfrm>
        </p:spPr>
        <p:txBody>
          <a:bodyPr anchor="ctr">
            <a:normAutofit/>
          </a:bodyPr>
          <a:lstStyle/>
          <a:p>
            <a:r>
              <a:rPr lang="en-US" sz="1800"/>
              <a:t>Monday-Friday</a:t>
            </a:r>
          </a:p>
          <a:p>
            <a:r>
              <a:rPr lang="en-US" sz="1800"/>
              <a:t>1</a:t>
            </a:r>
            <a:r>
              <a:rPr lang="en-US" sz="1800" baseline="30000"/>
              <a:t>st</a:t>
            </a:r>
            <a:r>
              <a:rPr lang="en-US" sz="1800"/>
              <a:t> Lunch 10:28 am –11:03 am</a:t>
            </a:r>
          </a:p>
          <a:p>
            <a:r>
              <a:rPr lang="en-US" sz="1800">
                <a:highlight>
                  <a:srgbClr val="00FFFF"/>
                </a:highlight>
              </a:rPr>
              <a:t>2</a:t>
            </a:r>
            <a:r>
              <a:rPr lang="en-US" sz="1800" baseline="30000">
                <a:highlight>
                  <a:srgbClr val="00FFFF"/>
                </a:highlight>
              </a:rPr>
              <a:t>nd</a:t>
            </a:r>
            <a:r>
              <a:rPr lang="en-US" sz="1800">
                <a:highlight>
                  <a:srgbClr val="00FFFF"/>
                </a:highlight>
              </a:rPr>
              <a:t> Lunch 11:11 am –11:46 am ** Both A &amp; B Days</a:t>
            </a:r>
          </a:p>
          <a:p>
            <a:pPr lvl="1"/>
            <a:r>
              <a:rPr lang="en-US" sz="1800">
                <a:highlight>
                  <a:srgbClr val="00FFFF"/>
                </a:highlight>
              </a:rPr>
              <a:t>TABLE 8</a:t>
            </a:r>
          </a:p>
          <a:p>
            <a:r>
              <a:rPr lang="en-US" sz="1800"/>
              <a:t>3</a:t>
            </a:r>
            <a:r>
              <a:rPr lang="en-US" sz="1800" baseline="30000"/>
              <a:t>rd</a:t>
            </a:r>
            <a:r>
              <a:rPr lang="en-US" sz="1800"/>
              <a:t> Lunch 11:54 am –12:29 pm</a:t>
            </a:r>
          </a:p>
          <a:p>
            <a:r>
              <a:rPr lang="en-US" sz="1800"/>
              <a:t>4</a:t>
            </a:r>
            <a:r>
              <a:rPr lang="en-US" sz="1800" baseline="30000"/>
              <a:t>th</a:t>
            </a:r>
            <a:r>
              <a:rPr lang="en-US" sz="1800"/>
              <a:t> Lunch 12:36 pm –1:11 pm</a:t>
            </a:r>
          </a:p>
          <a:p>
            <a:endParaRPr lang="en-US" sz="1800"/>
          </a:p>
        </p:txBody>
      </p:sp>
    </p:spTree>
    <p:extLst>
      <p:ext uri="{BB962C8B-B14F-4D97-AF65-F5344CB8AC3E}">
        <p14:creationId xmlns:p14="http://schemas.microsoft.com/office/powerpoint/2010/main" val="298016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F4F13F-FF8A-664C-AFF2-017904C54738}"/>
              </a:ext>
            </a:extLst>
          </p:cNvPr>
          <p:cNvSpPr>
            <a:spLocks noGrp="1"/>
          </p:cNvSpPr>
          <p:nvPr>
            <p:ph type="title"/>
          </p:nvPr>
        </p:nvSpPr>
        <p:spPr>
          <a:xfrm>
            <a:off x="838201" y="559813"/>
            <a:ext cx="4876800" cy="5577934"/>
          </a:xfrm>
        </p:spPr>
        <p:txBody>
          <a:bodyPr anchor="ctr">
            <a:normAutofit/>
          </a:bodyPr>
          <a:lstStyle/>
          <a:p>
            <a:r>
              <a:rPr lang="en-US">
                <a:solidFill>
                  <a:srgbClr val="FFFFFF"/>
                </a:solidFill>
              </a:rPr>
              <a:t>Classroom Rules</a:t>
            </a:r>
          </a:p>
        </p:txBody>
      </p:sp>
      <p:sp>
        <p:nvSpPr>
          <p:cNvPr id="3" name="Content Placeholder 2">
            <a:extLst>
              <a:ext uri="{FF2B5EF4-FFF2-40B4-BE49-F238E27FC236}">
                <a16:creationId xmlns:a16="http://schemas.microsoft.com/office/drawing/2014/main" id="{ED92B648-65B4-704B-97F4-3EA5D433DB8E}"/>
              </a:ext>
            </a:extLst>
          </p:cNvPr>
          <p:cNvSpPr>
            <a:spLocks noGrp="1"/>
          </p:cNvSpPr>
          <p:nvPr>
            <p:ph idx="1"/>
          </p:nvPr>
        </p:nvSpPr>
        <p:spPr>
          <a:xfrm>
            <a:off x="6324600" y="716366"/>
            <a:ext cx="5408706" cy="5396722"/>
          </a:xfrm>
        </p:spPr>
        <p:txBody>
          <a:bodyPr anchor="ctr">
            <a:normAutofit/>
          </a:bodyPr>
          <a:lstStyle/>
          <a:p>
            <a:pPr>
              <a:lnSpc>
                <a:spcPct val="100000"/>
              </a:lnSpc>
            </a:pPr>
            <a:r>
              <a:rPr lang="en-US" sz="1100" b="1" u="sng"/>
              <a:t>CLASSROOM NORMS/EXPECTATIONS:</a:t>
            </a:r>
            <a:r>
              <a:rPr lang="en-US" sz="1100" b="1"/>
              <a:t> What Works for Me</a:t>
            </a:r>
            <a:endParaRPr lang="en-US" sz="1100"/>
          </a:p>
          <a:p>
            <a:pPr>
              <a:lnSpc>
                <a:spcPct val="100000"/>
              </a:lnSpc>
            </a:pPr>
            <a:r>
              <a:rPr lang="en-US" sz="1100" i="1"/>
              <a:t>EVERYONE WILL HAVE ASSIGNED SEATS.</a:t>
            </a:r>
            <a:endParaRPr lang="en-US" sz="1100"/>
          </a:p>
          <a:p>
            <a:pPr>
              <a:lnSpc>
                <a:spcPct val="100000"/>
              </a:lnSpc>
            </a:pPr>
            <a:r>
              <a:rPr lang="en-US" sz="1100" u="sng"/>
              <a:t>RESPECT</a:t>
            </a:r>
            <a:r>
              <a:rPr lang="en-US" sz="1100"/>
              <a:t>—Respect others, their property, and their right to learn.  Students are expected to treat other classmates and the teacher with respect and courtesy.</a:t>
            </a:r>
          </a:p>
          <a:p>
            <a:pPr>
              <a:lnSpc>
                <a:spcPct val="100000"/>
              </a:lnSpc>
            </a:pPr>
            <a:r>
              <a:rPr lang="en-US" sz="1100" u="sng"/>
              <a:t>RESPONSIBILITY</a:t>
            </a:r>
            <a:r>
              <a:rPr lang="en-US" sz="1100"/>
              <a:t>—Come to class every day with the required materials. Be prepared and ready to participate. If you are absent from class, you are responsible for your make-up work. I will not hunt you down.</a:t>
            </a:r>
          </a:p>
          <a:p>
            <a:pPr>
              <a:lnSpc>
                <a:spcPct val="100000"/>
              </a:lnSpc>
            </a:pPr>
            <a:r>
              <a:rPr lang="en-US" sz="1100" u="sng"/>
              <a:t>BELL-TO-BELL</a:t>
            </a:r>
            <a:r>
              <a:rPr lang="en-US" sz="1100"/>
              <a:t>—Be seated and on task when the bell rings and wait for me to dismiss you (not the bell) at the end of the period. </a:t>
            </a:r>
          </a:p>
          <a:p>
            <a:pPr>
              <a:lnSpc>
                <a:spcPct val="100000"/>
              </a:lnSpc>
            </a:pPr>
            <a:r>
              <a:rPr lang="en-US" sz="1100" u="sng"/>
              <a:t>ASSIGNMENTS</a:t>
            </a:r>
            <a:r>
              <a:rPr lang="en-US" sz="1100"/>
              <a:t>—Assignments are due at the beginning of class. Please place in designated class period trays at-back of the room.</a:t>
            </a:r>
          </a:p>
          <a:p>
            <a:pPr fontAlgn="base">
              <a:lnSpc>
                <a:spcPct val="100000"/>
              </a:lnSpc>
            </a:pPr>
            <a:r>
              <a:rPr lang="en-US" sz="1100"/>
              <a:t> </a:t>
            </a:r>
            <a:r>
              <a:rPr lang="en-US" sz="1100" u="sng"/>
              <a:t>PROFANITY-</a:t>
            </a:r>
            <a:r>
              <a:rPr lang="en-US" sz="1100"/>
              <a:t> NO profanity will be tolerated! </a:t>
            </a:r>
          </a:p>
          <a:p>
            <a:pPr>
              <a:lnSpc>
                <a:spcPct val="100000"/>
              </a:lnSpc>
            </a:pPr>
            <a:r>
              <a:rPr lang="en-US" sz="1100" u="sng"/>
              <a:t>LEAVING THE ROOM</a:t>
            </a:r>
            <a:r>
              <a:rPr lang="en-US" sz="1100"/>
              <a:t>—Visit the restroom, water fountain, etc., on your own time. If you must leave the room, first ask permission and passes will be given at teacher’s discretion. </a:t>
            </a:r>
          </a:p>
          <a:p>
            <a:pPr>
              <a:lnSpc>
                <a:spcPct val="100000"/>
              </a:lnSpc>
            </a:pPr>
            <a:r>
              <a:rPr lang="en-US" sz="1100"/>
              <a:t> </a:t>
            </a:r>
            <a:r>
              <a:rPr lang="en-US" sz="1100" u="sng"/>
              <a:t>CELL PHONES</a:t>
            </a:r>
            <a:r>
              <a:rPr lang="en-US" sz="1100"/>
              <a:t>—See above information regarding “respect.” Unless I direct you to use them, they need to be put away in the bin provided or in your bookbag. Any phones out without permission will be confiscated and will be given back at the end of the class.</a:t>
            </a:r>
          </a:p>
        </p:txBody>
      </p:sp>
    </p:spTree>
    <p:extLst>
      <p:ext uri="{BB962C8B-B14F-4D97-AF65-F5344CB8AC3E}">
        <p14:creationId xmlns:p14="http://schemas.microsoft.com/office/powerpoint/2010/main" val="1409836588"/>
      </p:ext>
    </p:extLst>
  </p:cSld>
  <p:clrMapOvr>
    <a:masterClrMapping/>
  </p:clrMapOvr>
</p:sld>
</file>

<file path=ppt/theme/theme1.xml><?xml version="1.0" encoding="utf-8"?>
<a:theme xmlns:a="http://schemas.openxmlformats.org/drawingml/2006/main" name="DappledVTI">
  <a:themeElements>
    <a:clrScheme name="AnalogousFromLightSeed_2SEEDS">
      <a:dk1>
        <a:srgbClr val="000000"/>
      </a:dk1>
      <a:lt1>
        <a:srgbClr val="FFFFFF"/>
      </a:lt1>
      <a:dk2>
        <a:srgbClr val="3D3523"/>
      </a:dk2>
      <a:lt2>
        <a:srgbClr val="E2E5E8"/>
      </a:lt2>
      <a:accent1>
        <a:srgbClr val="CD965D"/>
      </a:accent1>
      <a:accent2>
        <a:srgbClr val="D98C84"/>
      </a:accent2>
      <a:accent3>
        <a:srgbClr val="A8A466"/>
      </a:accent3>
      <a:accent4>
        <a:srgbClr val="5BAFB6"/>
      </a:accent4>
      <a:accent5>
        <a:srgbClr val="77A7D5"/>
      </a:accent5>
      <a:accent6>
        <a:srgbClr val="6972D0"/>
      </a:accent6>
      <a:hlink>
        <a:srgbClr val="6084A9"/>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DappledVTI">
  <a:themeElements>
    <a:clrScheme name="Office">
      <a:dk1>
        <a:srgbClr val="000000"/>
      </a:dk1>
      <a:lt1>
        <a:srgbClr val="FFFFFF"/>
      </a:lt1>
      <a:dk2>
        <a:srgbClr val="3D3523"/>
      </a:dk2>
      <a:lt2>
        <a:srgbClr val="E2E5E8"/>
      </a:lt2>
      <a:accent1>
        <a:srgbClr val="CD965D"/>
      </a:accent1>
      <a:accent2>
        <a:srgbClr val="D98C84"/>
      </a:accent2>
      <a:accent3>
        <a:srgbClr val="A8A466"/>
      </a:accent3>
      <a:accent4>
        <a:srgbClr val="5BAFB6"/>
      </a:accent4>
      <a:accent5>
        <a:srgbClr val="77A7D5"/>
      </a:accent5>
      <a:accent6>
        <a:srgbClr val="6972D0"/>
      </a:accent6>
      <a:hlink>
        <a:srgbClr val="6084A9"/>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TF10001027</Template>
  <TotalTime>49</TotalTime>
  <Words>1094</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Avenir Next LT Pro</vt:lpstr>
      <vt:lpstr>AvenirNext LT Pro Medium</vt:lpstr>
      <vt:lpstr>Sabon Next LT</vt:lpstr>
      <vt:lpstr>DappledVTI</vt:lpstr>
      <vt:lpstr>DappledVTI</vt:lpstr>
      <vt:lpstr>WELCOME TO CIVICS</vt:lpstr>
      <vt:lpstr>Attendance</vt:lpstr>
      <vt:lpstr>Assignments</vt:lpstr>
      <vt:lpstr>Course Expectations</vt:lpstr>
      <vt:lpstr>Grading:</vt:lpstr>
      <vt:lpstr>Colegia website: colegia.org click on Student/Staff Login </vt:lpstr>
      <vt:lpstr>Bell Schedule</vt:lpstr>
      <vt:lpstr>Lunch Schedule</vt:lpstr>
      <vt:lpstr>Classroom Rules</vt:lpstr>
      <vt:lpstr>Disciplinary Plan</vt:lpstr>
      <vt:lpstr>Materials</vt:lpstr>
      <vt:lpstr>Remind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Nicol Gonzalez</cp:lastModifiedBy>
  <cp:revision>48</cp:revision>
  <dcterms:created xsi:type="dcterms:W3CDTF">2021-08-22T20:01:03Z</dcterms:created>
  <dcterms:modified xsi:type="dcterms:W3CDTF">2021-08-22T21:06:00Z</dcterms:modified>
</cp:coreProperties>
</file>