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8F83E"/>
    <a:srgbClr val="FAEA1A"/>
    <a:srgbClr val="F8E23E"/>
    <a:srgbClr val="F5E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8191A-DF35-4A5C-80B1-A1999D98F53C}" v="32" dt="2021-01-19T17:45:40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0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072D150F-BBE4-4200-AD2E-21EC5A625C56}"/>
    <pc:docChg chg="custSel mod addSld delSld modSld sldOrd">
      <pc:chgData name="Paul Burkart" userId="8597e483-fb1d-4145-82a7-59216028a243" providerId="ADAL" clId="{072D150F-BBE4-4200-AD2E-21EC5A625C56}" dt="2021-01-19T17:46:56.117" v="2054" actId="27636"/>
      <pc:docMkLst>
        <pc:docMk/>
      </pc:docMkLst>
      <pc:sldChg chg="addSp delSp modSp mod modClrScheme chgLayout">
        <pc:chgData name="Paul Burkart" userId="8597e483-fb1d-4145-82a7-59216028a243" providerId="ADAL" clId="{072D150F-BBE4-4200-AD2E-21EC5A625C56}" dt="2021-01-19T17:31:15.309" v="51" actId="1076"/>
        <pc:sldMkLst>
          <pc:docMk/>
          <pc:sldMk cId="3324327808" sldId="257"/>
        </pc:sldMkLst>
        <pc:spChg chg="mod">
          <ac:chgData name="Paul Burkart" userId="8597e483-fb1d-4145-82a7-59216028a243" providerId="ADAL" clId="{072D150F-BBE4-4200-AD2E-21EC5A625C56}" dt="2021-01-19T17:31:08.890" v="50" actId="26606"/>
          <ac:spMkLst>
            <pc:docMk/>
            <pc:sldMk cId="3324327808" sldId="257"/>
            <ac:spMk id="2" creationId="{00000000-0000-0000-0000-000000000000}"/>
          </ac:spMkLst>
        </pc:spChg>
        <pc:spChg chg="del">
          <ac:chgData name="Paul Burkart" userId="8597e483-fb1d-4145-82a7-59216028a243" providerId="ADAL" clId="{072D150F-BBE4-4200-AD2E-21EC5A625C56}" dt="2021-01-19T17:29:58.767" v="0" actId="478"/>
          <ac:spMkLst>
            <pc:docMk/>
            <pc:sldMk cId="3324327808" sldId="257"/>
            <ac:spMk id="3" creationId="{00000000-0000-0000-0000-000000000000}"/>
          </ac:spMkLst>
        </pc:spChg>
        <pc:spChg chg="del">
          <ac:chgData name="Paul Burkart" userId="8597e483-fb1d-4145-82a7-59216028a243" providerId="ADAL" clId="{072D150F-BBE4-4200-AD2E-21EC5A625C56}" dt="2021-01-19T17:30:21.023" v="44" actId="478"/>
          <ac:spMkLst>
            <pc:docMk/>
            <pc:sldMk cId="3324327808" sldId="257"/>
            <ac:spMk id="4" creationId="{00000000-0000-0000-0000-000000000000}"/>
          </ac:spMkLst>
        </pc:spChg>
        <pc:spChg chg="add del mod">
          <ac:chgData name="Paul Burkart" userId="8597e483-fb1d-4145-82a7-59216028a243" providerId="ADAL" clId="{072D150F-BBE4-4200-AD2E-21EC5A625C56}" dt="2021-01-19T17:30:01.755" v="1" actId="478"/>
          <ac:spMkLst>
            <pc:docMk/>
            <pc:sldMk cId="3324327808" sldId="257"/>
            <ac:spMk id="6" creationId="{73BD1E20-9A7F-46F0-929D-0B4513D635EF}"/>
          </ac:spMkLst>
        </pc:spChg>
        <pc:picChg chg="add mod">
          <ac:chgData name="Paul Burkart" userId="8597e483-fb1d-4145-82a7-59216028a243" providerId="ADAL" clId="{072D150F-BBE4-4200-AD2E-21EC5A625C56}" dt="2021-01-19T17:31:15.309" v="51" actId="1076"/>
          <ac:picMkLst>
            <pc:docMk/>
            <pc:sldMk cId="3324327808" sldId="257"/>
            <ac:picMk id="1026" creationId="{C0D58A00-97EC-4929-A3A4-C77FE794725C}"/>
          </ac:picMkLst>
        </pc:picChg>
      </pc:sldChg>
      <pc:sldChg chg="del">
        <pc:chgData name="Paul Burkart" userId="8597e483-fb1d-4145-82a7-59216028a243" providerId="ADAL" clId="{072D150F-BBE4-4200-AD2E-21EC5A625C56}" dt="2021-01-19T17:31:17.824" v="52" actId="2696"/>
        <pc:sldMkLst>
          <pc:docMk/>
          <pc:sldMk cId="1993803716" sldId="258"/>
        </pc:sldMkLst>
      </pc:sldChg>
      <pc:sldChg chg="del">
        <pc:chgData name="Paul Burkart" userId="8597e483-fb1d-4145-82a7-59216028a243" providerId="ADAL" clId="{072D150F-BBE4-4200-AD2E-21EC5A625C56}" dt="2021-01-19T17:40:39.526" v="1085" actId="2696"/>
        <pc:sldMkLst>
          <pc:docMk/>
          <pc:sldMk cId="1039922984" sldId="259"/>
        </pc:sldMkLst>
      </pc:sldChg>
      <pc:sldChg chg="del">
        <pc:chgData name="Paul Burkart" userId="8597e483-fb1d-4145-82a7-59216028a243" providerId="ADAL" clId="{072D150F-BBE4-4200-AD2E-21EC5A625C56}" dt="2021-01-19T17:40:39.639" v="1088" actId="2696"/>
        <pc:sldMkLst>
          <pc:docMk/>
          <pc:sldMk cId="2193280688" sldId="264"/>
        </pc:sldMkLst>
      </pc:sldChg>
      <pc:sldChg chg="del">
        <pc:chgData name="Paul Burkart" userId="8597e483-fb1d-4145-82a7-59216028a243" providerId="ADAL" clId="{072D150F-BBE4-4200-AD2E-21EC5A625C56}" dt="2021-01-19T17:40:39.799" v="1093" actId="2696"/>
        <pc:sldMkLst>
          <pc:docMk/>
          <pc:sldMk cId="2752344042" sldId="265"/>
        </pc:sldMkLst>
      </pc:sldChg>
      <pc:sldChg chg="del">
        <pc:chgData name="Paul Burkart" userId="8597e483-fb1d-4145-82a7-59216028a243" providerId="ADAL" clId="{072D150F-BBE4-4200-AD2E-21EC5A625C56}" dt="2021-01-19T17:40:39.771" v="1092" actId="2696"/>
        <pc:sldMkLst>
          <pc:docMk/>
          <pc:sldMk cId="861472881" sldId="266"/>
        </pc:sldMkLst>
      </pc:sldChg>
      <pc:sldChg chg="del">
        <pc:chgData name="Paul Burkart" userId="8597e483-fb1d-4145-82a7-59216028a243" providerId="ADAL" clId="{072D150F-BBE4-4200-AD2E-21EC5A625C56}" dt="2021-01-19T17:40:39.837" v="1094" actId="2696"/>
        <pc:sldMkLst>
          <pc:docMk/>
          <pc:sldMk cId="194053774" sldId="267"/>
        </pc:sldMkLst>
      </pc:sldChg>
      <pc:sldChg chg="del">
        <pc:chgData name="Paul Burkart" userId="8597e483-fb1d-4145-82a7-59216028a243" providerId="ADAL" clId="{072D150F-BBE4-4200-AD2E-21EC5A625C56}" dt="2021-01-19T17:40:39.944" v="1097" actId="2696"/>
        <pc:sldMkLst>
          <pc:docMk/>
          <pc:sldMk cId="4161850186" sldId="269"/>
        </pc:sldMkLst>
      </pc:sldChg>
      <pc:sldChg chg="del">
        <pc:chgData name="Paul Burkart" userId="8597e483-fb1d-4145-82a7-59216028a243" providerId="ADAL" clId="{072D150F-BBE4-4200-AD2E-21EC5A625C56}" dt="2021-01-19T17:40:39.972" v="1099" actId="2696"/>
        <pc:sldMkLst>
          <pc:docMk/>
          <pc:sldMk cId="3235321879" sldId="270"/>
        </pc:sldMkLst>
      </pc:sldChg>
      <pc:sldChg chg="del">
        <pc:chgData name="Paul Burkart" userId="8597e483-fb1d-4145-82a7-59216028a243" providerId="ADAL" clId="{072D150F-BBE4-4200-AD2E-21EC5A625C56}" dt="2021-01-19T17:40:39.924" v="1096" actId="2696"/>
        <pc:sldMkLst>
          <pc:docMk/>
          <pc:sldMk cId="1253252444" sldId="280"/>
        </pc:sldMkLst>
      </pc:sldChg>
      <pc:sldChg chg="del">
        <pc:chgData name="Paul Burkart" userId="8597e483-fb1d-4145-82a7-59216028a243" providerId="ADAL" clId="{072D150F-BBE4-4200-AD2E-21EC5A625C56}" dt="2021-01-19T17:40:39.586" v="1086" actId="2696"/>
        <pc:sldMkLst>
          <pc:docMk/>
          <pc:sldMk cId="3036634454" sldId="283"/>
        </pc:sldMkLst>
      </pc:sldChg>
      <pc:sldChg chg="del">
        <pc:chgData name="Paul Burkart" userId="8597e483-fb1d-4145-82a7-59216028a243" providerId="ADAL" clId="{072D150F-BBE4-4200-AD2E-21EC5A625C56}" dt="2021-01-19T17:40:39.675" v="1089" actId="2696"/>
        <pc:sldMkLst>
          <pc:docMk/>
          <pc:sldMk cId="3580344536" sldId="284"/>
        </pc:sldMkLst>
      </pc:sldChg>
      <pc:sldChg chg="del">
        <pc:chgData name="Paul Burkart" userId="8597e483-fb1d-4145-82a7-59216028a243" providerId="ADAL" clId="{072D150F-BBE4-4200-AD2E-21EC5A625C56}" dt="2021-01-19T17:40:39.510" v="1084" actId="2696"/>
        <pc:sldMkLst>
          <pc:docMk/>
          <pc:sldMk cId="547415302" sldId="286"/>
        </pc:sldMkLst>
      </pc:sldChg>
      <pc:sldChg chg="del">
        <pc:chgData name="Paul Burkart" userId="8597e483-fb1d-4145-82a7-59216028a243" providerId="ADAL" clId="{072D150F-BBE4-4200-AD2E-21EC5A625C56}" dt="2021-01-19T17:40:39.962" v="1098" actId="2696"/>
        <pc:sldMkLst>
          <pc:docMk/>
          <pc:sldMk cId="2667843542" sldId="287"/>
        </pc:sldMkLst>
      </pc:sldChg>
      <pc:sldChg chg="del">
        <pc:chgData name="Paul Burkart" userId="8597e483-fb1d-4145-82a7-59216028a243" providerId="ADAL" clId="{072D150F-BBE4-4200-AD2E-21EC5A625C56}" dt="2021-01-19T17:40:39.876" v="1095" actId="2696"/>
        <pc:sldMkLst>
          <pc:docMk/>
          <pc:sldMk cId="1897495106" sldId="289"/>
        </pc:sldMkLst>
      </pc:sldChg>
      <pc:sldChg chg="del">
        <pc:chgData name="Paul Burkart" userId="8597e483-fb1d-4145-82a7-59216028a243" providerId="ADAL" clId="{072D150F-BBE4-4200-AD2E-21EC5A625C56}" dt="2021-01-19T17:40:39.617" v="1087" actId="2696"/>
        <pc:sldMkLst>
          <pc:docMk/>
          <pc:sldMk cId="3993231772" sldId="292"/>
        </pc:sldMkLst>
      </pc:sldChg>
      <pc:sldChg chg="del">
        <pc:chgData name="Paul Burkart" userId="8597e483-fb1d-4145-82a7-59216028a243" providerId="ADAL" clId="{072D150F-BBE4-4200-AD2E-21EC5A625C56}" dt="2021-01-19T17:40:40.013" v="1100" actId="2696"/>
        <pc:sldMkLst>
          <pc:docMk/>
          <pc:sldMk cId="93793095" sldId="293"/>
        </pc:sldMkLst>
      </pc:sldChg>
      <pc:sldChg chg="del">
        <pc:chgData name="Paul Burkart" userId="8597e483-fb1d-4145-82a7-59216028a243" providerId="ADAL" clId="{072D150F-BBE4-4200-AD2E-21EC5A625C56}" dt="2021-01-19T17:40:39.501" v="1083" actId="2696"/>
        <pc:sldMkLst>
          <pc:docMk/>
          <pc:sldMk cId="2766708210" sldId="294"/>
        </pc:sldMkLst>
      </pc:sldChg>
      <pc:sldChg chg="del">
        <pc:chgData name="Paul Burkart" userId="8597e483-fb1d-4145-82a7-59216028a243" providerId="ADAL" clId="{072D150F-BBE4-4200-AD2E-21EC5A625C56}" dt="2021-01-19T17:40:39.409" v="1082" actId="2696"/>
        <pc:sldMkLst>
          <pc:docMk/>
          <pc:sldMk cId="1608091965" sldId="295"/>
        </pc:sldMkLst>
      </pc:sldChg>
      <pc:sldChg chg="del">
        <pc:chgData name="Paul Burkart" userId="8597e483-fb1d-4145-82a7-59216028a243" providerId="ADAL" clId="{072D150F-BBE4-4200-AD2E-21EC5A625C56}" dt="2021-01-19T17:40:39.742" v="1091" actId="2696"/>
        <pc:sldMkLst>
          <pc:docMk/>
          <pc:sldMk cId="728215962" sldId="296"/>
        </pc:sldMkLst>
      </pc:sldChg>
      <pc:sldChg chg="del">
        <pc:chgData name="Paul Burkart" userId="8597e483-fb1d-4145-82a7-59216028a243" providerId="ADAL" clId="{072D150F-BBE4-4200-AD2E-21EC5A625C56}" dt="2021-01-19T17:40:39.701" v="1090" actId="2696"/>
        <pc:sldMkLst>
          <pc:docMk/>
          <pc:sldMk cId="1369817336" sldId="297"/>
        </pc:sldMkLst>
      </pc:sldChg>
      <pc:sldChg chg="addSp delSp modSp add">
        <pc:chgData name="Paul Burkart" userId="8597e483-fb1d-4145-82a7-59216028a243" providerId="ADAL" clId="{072D150F-BBE4-4200-AD2E-21EC5A625C56}" dt="2021-01-19T17:33:39.604" v="286" actId="14100"/>
        <pc:sldMkLst>
          <pc:docMk/>
          <pc:sldMk cId="1636578748" sldId="298"/>
        </pc:sldMkLst>
        <pc:spChg chg="mod">
          <ac:chgData name="Paul Burkart" userId="8597e483-fb1d-4145-82a7-59216028a243" providerId="ADAL" clId="{072D150F-BBE4-4200-AD2E-21EC5A625C56}" dt="2021-01-19T17:31:38.358" v="61" actId="20577"/>
          <ac:spMkLst>
            <pc:docMk/>
            <pc:sldMk cId="1636578748" sldId="298"/>
            <ac:spMk id="2" creationId="{00000000-0000-0000-0000-000000000000}"/>
          </ac:spMkLst>
        </pc:spChg>
        <pc:spChg chg="add mod">
          <ac:chgData name="Paul Burkart" userId="8597e483-fb1d-4145-82a7-59216028a243" providerId="ADAL" clId="{072D150F-BBE4-4200-AD2E-21EC5A625C56}" dt="2021-01-19T17:33:39.604" v="286" actId="14100"/>
          <ac:spMkLst>
            <pc:docMk/>
            <pc:sldMk cId="1636578748" sldId="298"/>
            <ac:spMk id="4" creationId="{34565CA5-8256-4E6F-A161-9F370CB37E30}"/>
          </ac:spMkLst>
        </pc:spChg>
        <pc:picChg chg="del">
          <ac:chgData name="Paul Burkart" userId="8597e483-fb1d-4145-82a7-59216028a243" providerId="ADAL" clId="{072D150F-BBE4-4200-AD2E-21EC5A625C56}" dt="2021-01-19T17:31:35.628" v="60" actId="478"/>
          <ac:picMkLst>
            <pc:docMk/>
            <pc:sldMk cId="1636578748" sldId="298"/>
            <ac:picMk id="1026" creationId="{C0D58A00-97EC-4929-A3A4-C77FE794725C}"/>
          </ac:picMkLst>
        </pc:picChg>
      </pc:sldChg>
      <pc:sldChg chg="modSp add">
        <pc:chgData name="Paul Burkart" userId="8597e483-fb1d-4145-82a7-59216028a243" providerId="ADAL" clId="{072D150F-BBE4-4200-AD2E-21EC5A625C56}" dt="2021-01-19T17:37:23.772" v="756" actId="20577"/>
        <pc:sldMkLst>
          <pc:docMk/>
          <pc:sldMk cId="283431610" sldId="299"/>
        </pc:sldMkLst>
        <pc:spChg chg="mod">
          <ac:chgData name="Paul Burkart" userId="8597e483-fb1d-4145-82a7-59216028a243" providerId="ADAL" clId="{072D150F-BBE4-4200-AD2E-21EC5A625C56}" dt="2021-01-19T17:34:02.258" v="293" actId="20577"/>
          <ac:spMkLst>
            <pc:docMk/>
            <pc:sldMk cId="283431610" sldId="299"/>
            <ac:spMk id="2" creationId="{00000000-0000-0000-0000-000000000000}"/>
          </ac:spMkLst>
        </pc:spChg>
        <pc:spChg chg="mod">
          <ac:chgData name="Paul Burkart" userId="8597e483-fb1d-4145-82a7-59216028a243" providerId="ADAL" clId="{072D150F-BBE4-4200-AD2E-21EC5A625C56}" dt="2021-01-19T17:37:23.772" v="756" actId="20577"/>
          <ac:spMkLst>
            <pc:docMk/>
            <pc:sldMk cId="283431610" sldId="299"/>
            <ac:spMk id="4" creationId="{34565CA5-8256-4E6F-A161-9F370CB37E30}"/>
          </ac:spMkLst>
        </pc:spChg>
      </pc:sldChg>
      <pc:sldChg chg="modSp add">
        <pc:chgData name="Paul Burkart" userId="8597e483-fb1d-4145-82a7-59216028a243" providerId="ADAL" clId="{072D150F-BBE4-4200-AD2E-21EC5A625C56}" dt="2021-01-19T17:36:58.416" v="687" actId="14100"/>
        <pc:sldMkLst>
          <pc:docMk/>
          <pc:sldMk cId="2828502606" sldId="300"/>
        </pc:sldMkLst>
        <pc:spChg chg="mod">
          <ac:chgData name="Paul Burkart" userId="8597e483-fb1d-4145-82a7-59216028a243" providerId="ADAL" clId="{072D150F-BBE4-4200-AD2E-21EC5A625C56}" dt="2021-01-19T17:36:29.052" v="666" actId="20577"/>
          <ac:spMkLst>
            <pc:docMk/>
            <pc:sldMk cId="2828502606" sldId="300"/>
            <ac:spMk id="2" creationId="{00000000-0000-0000-0000-000000000000}"/>
          </ac:spMkLst>
        </pc:spChg>
        <pc:spChg chg="mod">
          <ac:chgData name="Paul Burkart" userId="8597e483-fb1d-4145-82a7-59216028a243" providerId="ADAL" clId="{072D150F-BBE4-4200-AD2E-21EC5A625C56}" dt="2021-01-19T17:36:58.416" v="687" actId="14100"/>
          <ac:spMkLst>
            <pc:docMk/>
            <pc:sldMk cId="2828502606" sldId="300"/>
            <ac:spMk id="4" creationId="{34565CA5-8256-4E6F-A161-9F370CB37E30}"/>
          </ac:spMkLst>
        </pc:spChg>
      </pc:sldChg>
      <pc:sldChg chg="modSp add">
        <pc:chgData name="Paul Burkart" userId="8597e483-fb1d-4145-82a7-59216028a243" providerId="ADAL" clId="{072D150F-BBE4-4200-AD2E-21EC5A625C56}" dt="2021-01-19T17:40:19.270" v="1079" actId="207"/>
        <pc:sldMkLst>
          <pc:docMk/>
          <pc:sldMk cId="3292849404" sldId="301"/>
        </pc:sldMkLst>
        <pc:spChg chg="mod">
          <ac:chgData name="Paul Burkart" userId="8597e483-fb1d-4145-82a7-59216028a243" providerId="ADAL" clId="{072D150F-BBE4-4200-AD2E-21EC5A625C56}" dt="2021-01-19T17:39:14.152" v="806" actId="20577"/>
          <ac:spMkLst>
            <pc:docMk/>
            <pc:sldMk cId="3292849404" sldId="301"/>
            <ac:spMk id="2" creationId="{00000000-0000-0000-0000-000000000000}"/>
          </ac:spMkLst>
        </pc:spChg>
        <pc:spChg chg="mod">
          <ac:chgData name="Paul Burkart" userId="8597e483-fb1d-4145-82a7-59216028a243" providerId="ADAL" clId="{072D150F-BBE4-4200-AD2E-21EC5A625C56}" dt="2021-01-19T17:40:19.270" v="1079" actId="207"/>
          <ac:spMkLst>
            <pc:docMk/>
            <pc:sldMk cId="3292849404" sldId="301"/>
            <ac:spMk id="4" creationId="{34565CA5-8256-4E6F-A161-9F370CB37E30}"/>
          </ac:spMkLst>
        </pc:spChg>
      </pc:sldChg>
      <pc:sldChg chg="modSp add ord">
        <pc:chgData name="Paul Burkart" userId="8597e483-fb1d-4145-82a7-59216028a243" providerId="ADAL" clId="{072D150F-BBE4-4200-AD2E-21EC5A625C56}" dt="2021-01-19T17:41:36.367" v="1314" actId="27636"/>
        <pc:sldMkLst>
          <pc:docMk/>
          <pc:sldMk cId="2556094933" sldId="302"/>
        </pc:sldMkLst>
        <pc:spChg chg="mod">
          <ac:chgData name="Paul Burkart" userId="8597e483-fb1d-4145-82a7-59216028a243" providerId="ADAL" clId="{072D150F-BBE4-4200-AD2E-21EC5A625C56}" dt="2021-01-19T17:40:43.641" v="1105" actId="20577"/>
          <ac:spMkLst>
            <pc:docMk/>
            <pc:sldMk cId="2556094933" sldId="302"/>
            <ac:spMk id="2" creationId="{00000000-0000-0000-0000-000000000000}"/>
          </ac:spMkLst>
        </pc:spChg>
        <pc:spChg chg="mod">
          <ac:chgData name="Paul Burkart" userId="8597e483-fb1d-4145-82a7-59216028a243" providerId="ADAL" clId="{072D150F-BBE4-4200-AD2E-21EC5A625C56}" dt="2021-01-19T17:41:36.367" v="1314" actId="27636"/>
          <ac:spMkLst>
            <pc:docMk/>
            <pc:sldMk cId="2556094933" sldId="302"/>
            <ac:spMk id="4" creationId="{34565CA5-8256-4E6F-A161-9F370CB37E30}"/>
          </ac:spMkLst>
        </pc:spChg>
      </pc:sldChg>
      <pc:sldChg chg="modSp add ord">
        <pc:chgData name="Paul Burkart" userId="8597e483-fb1d-4145-82a7-59216028a243" providerId="ADAL" clId="{072D150F-BBE4-4200-AD2E-21EC5A625C56}" dt="2021-01-19T17:43:34.733" v="1671" actId="20577"/>
        <pc:sldMkLst>
          <pc:docMk/>
          <pc:sldMk cId="1969455482" sldId="303"/>
        </pc:sldMkLst>
        <pc:spChg chg="mod">
          <ac:chgData name="Paul Burkart" userId="8597e483-fb1d-4145-82a7-59216028a243" providerId="ADAL" clId="{072D150F-BBE4-4200-AD2E-21EC5A625C56}" dt="2021-01-19T17:43:34.733" v="1671" actId="20577"/>
          <ac:spMkLst>
            <pc:docMk/>
            <pc:sldMk cId="1969455482" sldId="303"/>
            <ac:spMk id="2" creationId="{00000000-0000-0000-0000-000000000000}"/>
          </ac:spMkLst>
        </pc:spChg>
        <pc:spChg chg="mod">
          <ac:chgData name="Paul Burkart" userId="8597e483-fb1d-4145-82a7-59216028a243" providerId="ADAL" clId="{072D150F-BBE4-4200-AD2E-21EC5A625C56}" dt="2021-01-19T17:43:25.985" v="1666" actId="207"/>
          <ac:spMkLst>
            <pc:docMk/>
            <pc:sldMk cId="1969455482" sldId="303"/>
            <ac:spMk id="4" creationId="{34565CA5-8256-4E6F-A161-9F370CB37E30}"/>
          </ac:spMkLst>
        </pc:spChg>
      </pc:sldChg>
      <pc:sldChg chg="modSp add ord">
        <pc:chgData name="Paul Burkart" userId="8597e483-fb1d-4145-82a7-59216028a243" providerId="ADAL" clId="{072D150F-BBE4-4200-AD2E-21EC5A625C56}" dt="2021-01-19T17:46:56.117" v="2054" actId="27636"/>
        <pc:sldMkLst>
          <pc:docMk/>
          <pc:sldMk cId="730006595" sldId="304"/>
        </pc:sldMkLst>
        <pc:spChg chg="mod">
          <ac:chgData name="Paul Burkart" userId="8597e483-fb1d-4145-82a7-59216028a243" providerId="ADAL" clId="{072D150F-BBE4-4200-AD2E-21EC5A625C56}" dt="2021-01-19T17:46:56.117" v="2054" actId="27636"/>
          <ac:spMkLst>
            <pc:docMk/>
            <pc:sldMk cId="730006595" sldId="304"/>
            <ac:spMk id="4" creationId="{34565CA5-8256-4E6F-A161-9F370CB37E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3BBB-52A4-4E91-92AF-9920CF578C2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9306C7-DBDE-46E3-909D-5423644DDA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8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3BBB-52A4-4E91-92AF-9920CF578C22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06C7-DBDE-46E3-909D-5423644DDA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Direct &amp; Cross-Examination Questions</a:t>
            </a:r>
          </a:p>
        </p:txBody>
      </p:sp>
      <p:pic>
        <p:nvPicPr>
          <p:cNvPr id="1026" name="Picture 2" descr="The Art of Courtroom Demeanor - Lawdragon">
            <a:extLst>
              <a:ext uri="{FF2B5EF4-FFF2-40B4-BE49-F238E27FC236}">
                <a16:creationId xmlns:a16="http://schemas.microsoft.com/office/drawing/2014/main" id="{C0D58A00-97EC-4929-A3A4-C77FE7947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1" b="1"/>
          <a:stretch/>
        </p:blipFill>
        <p:spPr bwMode="auto">
          <a:xfrm>
            <a:off x="457200" y="1828800"/>
            <a:ext cx="8229600" cy="43434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2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Direct Examination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565CA5-8256-4E6F-A161-9F370CB3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34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Asking questions of your own witnesses.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You should write at LEAST 3 questions and answers for each of your witnesses.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b="1" u="sng" dirty="0">
                <a:solidFill>
                  <a:srgbClr val="C00000"/>
                </a:solidFill>
              </a:rPr>
              <a:t>GOAL</a:t>
            </a:r>
            <a:r>
              <a:rPr lang="en-US" dirty="0">
                <a:solidFill>
                  <a:srgbClr val="C00000"/>
                </a:solidFill>
              </a:rPr>
              <a:t>: Allow your witnesses to tell their stories in a way that will help your argument.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7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Direct Examination: Tips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565CA5-8256-4E6F-A161-9F370CB3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343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DO make these questions as clear and simple as possible.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DO ask questions that give the witness time to talk and tell their version of events.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DO stick to questions that are relevant to the case and that come from the witness statements.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rgbClr val="C00000"/>
                </a:solidFill>
              </a:rPr>
              <a:t>DO avoid most yes/no questions unless you are trying to prove a specific point.</a:t>
            </a:r>
          </a:p>
        </p:txBody>
      </p:sp>
    </p:spTree>
    <p:extLst>
      <p:ext uri="{BB962C8B-B14F-4D97-AF65-F5344CB8AC3E}">
        <p14:creationId xmlns:p14="http://schemas.microsoft.com/office/powerpoint/2010/main" val="28343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Direct Examination: Suggestions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565CA5-8256-4E6F-A161-9F370CB3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191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How do you know the defendant?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What do you know about the case?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What happened?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What do you remember?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What happened next?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Direct Examination: Responses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565CA5-8256-4E6F-A161-9F370CB3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191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Write out the answers to these questions.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These responses should come mostly from the witness statements, although you can put things into your own words and embellish a bit.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rgbClr val="C00000"/>
                </a:solidFill>
              </a:rPr>
              <a:t>Nothing should contradict the witness statements.</a:t>
            </a:r>
          </a:p>
        </p:txBody>
      </p:sp>
    </p:spTree>
    <p:extLst>
      <p:ext uri="{BB962C8B-B14F-4D97-AF65-F5344CB8AC3E}">
        <p14:creationId xmlns:p14="http://schemas.microsoft.com/office/powerpoint/2010/main" val="329284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Cross Examination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565CA5-8256-4E6F-A161-9F370CB3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3434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Asking questions of your opponent’s witnesses.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Think about which witnesses might help your case in some way.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b="1" u="sng" dirty="0">
                <a:solidFill>
                  <a:srgbClr val="C00000"/>
                </a:solidFill>
              </a:rPr>
              <a:t>GOAL</a:t>
            </a:r>
            <a:r>
              <a:rPr lang="en-US" dirty="0">
                <a:solidFill>
                  <a:srgbClr val="C00000"/>
                </a:solidFill>
              </a:rPr>
              <a:t>: Ask specific questions to either point something out that will help your side, OR that hurts the credibility of that witness.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9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Cross Examination: Tips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565CA5-8256-4E6F-A161-9F370CB3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343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DO make these questions as specific and clear and possible.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Only ask questions if the answer will help your case OR hurt the witness’s credibility; you do not HAVE to question opposing witnesses, but it’s an excellent opportunity to score points.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rgbClr val="C00000"/>
                </a:solidFill>
              </a:rPr>
              <a:t>DO ask yes/no questions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you don’t want the opposing witnesses to talk much.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5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Direct Examination: Suggestions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565CA5-8256-4E6F-A161-9F370CB3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191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“Did you actually see Tony throw the rock?”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“Are you friends with Tony?”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“Was the police car sticking out into the right lane?”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“Why were you surprised that the policeman pulled him over?”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“Were you illegally in the bicycle lane?”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“Were you in a hurry to turn to beat traffic?”</a:t>
            </a:r>
          </a:p>
        </p:txBody>
      </p:sp>
    </p:spTree>
    <p:extLst>
      <p:ext uri="{BB962C8B-B14F-4D97-AF65-F5344CB8AC3E}">
        <p14:creationId xmlns:p14="http://schemas.microsoft.com/office/powerpoint/2010/main" val="730006595"/>
      </p:ext>
    </p:extLst>
  </p:cSld>
  <p:clrMapOvr>
    <a:masterClrMapping/>
  </p:clrMapOvr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365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Bernard MT Condensed</vt:lpstr>
      <vt:lpstr>Calibri</vt:lpstr>
      <vt:lpstr>Cambria</vt:lpstr>
      <vt:lpstr>Comic Sans MS</vt:lpstr>
      <vt:lpstr>Curriculum Wheel</vt:lpstr>
      <vt:lpstr>Direct &amp; Cross-Examination Questions</vt:lpstr>
      <vt:lpstr>Direct Examination</vt:lpstr>
      <vt:lpstr>Direct Examination: Tips</vt:lpstr>
      <vt:lpstr>Direct Examination: Suggestions</vt:lpstr>
      <vt:lpstr>Direct Examination: Responses</vt:lpstr>
      <vt:lpstr>Cross Examination</vt:lpstr>
      <vt:lpstr>Cross Examination: Tips</vt:lpstr>
      <vt:lpstr>Direct Examination: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&amp; Cross-Examination Questions</dc:title>
  <dc:creator>Paul Burkart</dc:creator>
  <cp:lastModifiedBy>Paul Burkart</cp:lastModifiedBy>
  <cp:revision>1</cp:revision>
  <dcterms:created xsi:type="dcterms:W3CDTF">2021-01-19T17:31:08Z</dcterms:created>
  <dcterms:modified xsi:type="dcterms:W3CDTF">2021-01-19T17:46:56Z</dcterms:modified>
</cp:coreProperties>
</file>