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9"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89E0"/>
    <a:srgbClr val="F5E065"/>
    <a:srgbClr val="FAEA1A"/>
    <a:srgbClr val="F8F83E"/>
    <a:srgbClr val="F8E2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433" autoAdjust="0"/>
  </p:normalViewPr>
  <p:slideViewPr>
    <p:cSldViewPr>
      <p:cViewPr varScale="1">
        <p:scale>
          <a:sx n="112" d="100"/>
          <a:sy n="112" d="100"/>
        </p:scale>
        <p:origin x="158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8790D0-0F7A-4B95-AE87-BDFD7A77E2CA}" type="datetimeFigureOut">
              <a:rPr lang="en-US" smtClean="0"/>
              <a:t>1/20/2021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4288B2-58C3-444F-8E0A-7F3EF4949EC2}" type="slidenum">
              <a:rPr lang="en-US" smtClean="0"/>
              <a:t>‹#›</a:t>
            </a:fld>
            <a:endParaRPr lang="en-US"/>
          </a:p>
        </p:txBody>
      </p:sp>
    </p:spTree>
    <p:extLst>
      <p:ext uri="{BB962C8B-B14F-4D97-AF65-F5344CB8AC3E}">
        <p14:creationId xmlns:p14="http://schemas.microsoft.com/office/powerpoint/2010/main" val="1445922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1</a:t>
            </a:fld>
            <a:endParaRPr lang="en-US"/>
          </a:p>
        </p:txBody>
      </p:sp>
    </p:spTree>
    <p:extLst>
      <p:ext uri="{BB962C8B-B14F-4D97-AF65-F5344CB8AC3E}">
        <p14:creationId xmlns:p14="http://schemas.microsoft.com/office/powerpoint/2010/main" val="10190926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410200" y="918865"/>
            <a:ext cx="3429000" cy="1752600"/>
          </a:xfrm>
          <a:ln>
            <a:noFill/>
          </a:ln>
        </p:spPr>
        <p:txBody>
          <a:bodyPr>
            <a:normAutofit/>
          </a:bodyPr>
          <a:lstStyle>
            <a:lvl1pPr marL="0" indent="0" algn="ctr">
              <a:buNone/>
              <a:defRPr sz="2000" baseline="0">
                <a:solidFill>
                  <a:schemeClr val="tx1">
                    <a:lumMod val="75000"/>
                    <a:lumOff val="25000"/>
                  </a:schemeClr>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Insert Benchmarks </a:t>
            </a:r>
            <a:endParaRPr lang="en-US" dirty="0"/>
          </a:p>
        </p:txBody>
      </p:sp>
      <p:sp>
        <p:nvSpPr>
          <p:cNvPr id="7" name="Frame 6"/>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5000" y="5675941"/>
            <a:ext cx="3200400" cy="935966"/>
          </a:xfrm>
          <a:prstGeom prst="rect">
            <a:avLst/>
          </a:prstGeom>
        </p:spPr>
      </p:pic>
      <p:sp>
        <p:nvSpPr>
          <p:cNvPr id="9" name="Frame 8"/>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lowchart: Delay 10"/>
          <p:cNvSpPr/>
          <p:nvPr userDrawn="1"/>
        </p:nvSpPr>
        <p:spPr>
          <a:xfrm rot="5400000">
            <a:off x="379367" y="-36467"/>
            <a:ext cx="4762500" cy="5216434"/>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22663" y="365760"/>
            <a:ext cx="4343400" cy="1219200"/>
          </a:xfrm>
        </p:spPr>
        <p:txBody>
          <a:bodyPr>
            <a:normAutofit/>
          </a:bodyPr>
          <a:lstStyle>
            <a:lvl1pPr>
              <a:defRPr sz="4800">
                <a:solidFill>
                  <a:schemeClr val="bg1"/>
                </a:solidFill>
                <a:latin typeface="Bernard MT Condensed" panose="02050806060905020404" pitchFamily="18" charset="0"/>
              </a:defRPr>
            </a:lvl1pPr>
          </a:lstStyle>
          <a:p>
            <a:r>
              <a:rPr lang="en-US" smtClean="0"/>
              <a:t>Click to edit Master title style</a:t>
            </a:r>
            <a:endParaRPr lang="en-US" dirty="0"/>
          </a:p>
        </p:txBody>
      </p:sp>
      <p:sp>
        <p:nvSpPr>
          <p:cNvPr id="12" name="Footer Placeholder 4"/>
          <p:cNvSpPr txBox="1">
            <a:spLocks/>
          </p:cNvSpPr>
          <p:nvPr userDrawn="1"/>
        </p:nvSpPr>
        <p:spPr>
          <a:xfrm>
            <a:off x="2286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sp>
        <p:nvSpPr>
          <p:cNvPr id="14" name="Subtitle 2"/>
          <p:cNvSpPr txBox="1">
            <a:spLocks/>
          </p:cNvSpPr>
          <p:nvPr userDrawn="1"/>
        </p:nvSpPr>
        <p:spPr>
          <a:xfrm>
            <a:off x="1524000" y="1600200"/>
            <a:ext cx="6400800" cy="1219200"/>
          </a:xfrm>
          <a:prstGeom prst="rect">
            <a:avLst/>
          </a:prstGeom>
          <a:ln>
            <a:no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baseline="0">
                <a:solidFill>
                  <a:schemeClr val="tx1">
                    <a:lumMod val="75000"/>
                    <a:lumOff val="25000"/>
                  </a:schemeClr>
                </a:solidFill>
                <a:latin typeface="Comic Sans MS" panose="030F0702030302020204" pitchFamily="66" charset="0"/>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Comic Sans MS" panose="030F0702030302020204" pitchFamily="66" charset="0"/>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Comic Sans MS" panose="030F0702030302020204" pitchFamily="66" charset="0"/>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Comic Sans MS" panose="030F0702030302020204" pitchFamily="66" charset="0"/>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Comic Sans MS" panose="030F0702030302020204" pitchFamily="66" charset="0"/>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dirty="0">
              <a:solidFill>
                <a:srgbClr val="F5E065"/>
              </a:solidFill>
            </a:endParaRPr>
          </a:p>
        </p:txBody>
      </p:sp>
      <p:sp>
        <p:nvSpPr>
          <p:cNvPr id="18" name="TextBox 17"/>
          <p:cNvSpPr txBox="1"/>
          <p:nvPr userDrawn="1"/>
        </p:nvSpPr>
        <p:spPr>
          <a:xfrm>
            <a:off x="5368834" y="457200"/>
            <a:ext cx="3317966" cy="461665"/>
          </a:xfrm>
          <a:prstGeom prst="rect">
            <a:avLst/>
          </a:prstGeom>
          <a:noFill/>
        </p:spPr>
        <p:txBody>
          <a:bodyPr wrap="square" rtlCol="0">
            <a:spAutoFit/>
          </a:bodyPr>
          <a:lstStyle/>
          <a:p>
            <a:pPr algn="ctr"/>
            <a:r>
              <a:rPr lang="en-US" sz="2400" b="1" dirty="0" smtClean="0">
                <a:solidFill>
                  <a:schemeClr val="tx1">
                    <a:lumMod val="75000"/>
                    <a:lumOff val="25000"/>
                  </a:schemeClr>
                </a:solidFill>
                <a:latin typeface="Cambria" panose="02040503050406030204" pitchFamily="18" charset="0"/>
              </a:rPr>
              <a:t>Benchmarks</a:t>
            </a:r>
            <a:endParaRPr lang="en-US" sz="2400" b="1" dirty="0">
              <a:solidFill>
                <a:schemeClr val="tx1">
                  <a:lumMod val="75000"/>
                  <a:lumOff val="25000"/>
                </a:schemeClr>
              </a:solidFill>
              <a:latin typeface="Cambria" panose="02040503050406030204" pitchFamily="18" charset="0"/>
            </a:endParaRPr>
          </a:p>
        </p:txBody>
      </p:sp>
      <p:sp>
        <p:nvSpPr>
          <p:cNvPr id="21" name="Text Placeholder 20"/>
          <p:cNvSpPr>
            <a:spLocks noGrp="1"/>
          </p:cNvSpPr>
          <p:nvPr>
            <p:ph type="body" sz="quarter" idx="10"/>
          </p:nvPr>
        </p:nvSpPr>
        <p:spPr>
          <a:xfrm>
            <a:off x="762000" y="1752600"/>
            <a:ext cx="4114800" cy="1371600"/>
          </a:xfrm>
        </p:spPr>
        <p:txBody>
          <a:bodyPr>
            <a:normAutofit/>
          </a:bodyPr>
          <a:lstStyle>
            <a:lvl1pPr marL="0" indent="0" algn="ctr">
              <a:buNone/>
              <a:defRPr sz="2800">
                <a:solidFill>
                  <a:srgbClr val="FAEA1A"/>
                </a:solidFill>
              </a:defRPr>
            </a:lvl1pPr>
          </a:lstStyle>
          <a:p>
            <a:pPr lvl="0"/>
            <a:r>
              <a:rPr lang="en-US" smtClean="0"/>
              <a:t>Click to edit Master text styles</a:t>
            </a:r>
          </a:p>
        </p:txBody>
      </p:sp>
    </p:spTree>
    <p:extLst>
      <p:ext uri="{BB962C8B-B14F-4D97-AF65-F5344CB8AC3E}">
        <p14:creationId xmlns:p14="http://schemas.microsoft.com/office/powerpoint/2010/main" val="3117541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BC901D-5F18-47E6-B645-116C1E5E23C6}"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376846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BC901D-5F18-47E6-B645-116C1E5E23C6}"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117003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Flowchart: Delay 9"/>
          <p:cNvSpPr/>
          <p:nvPr userDrawn="1"/>
        </p:nvSpPr>
        <p:spPr>
          <a:xfrm rot="5400000">
            <a:off x="3829050" y="-3409950"/>
            <a:ext cx="1485900" cy="88392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AEA1A"/>
              </a:solidFill>
            </a:endParaRPr>
          </a:p>
        </p:txBody>
      </p:sp>
      <p:sp>
        <p:nvSpPr>
          <p:cNvPr id="2" name="Title 1"/>
          <p:cNvSpPr>
            <a:spLocks noGrp="1"/>
          </p:cNvSpPr>
          <p:nvPr>
            <p:ph type="title"/>
          </p:nvPr>
        </p:nvSpPr>
        <p:spPr>
          <a:xfrm>
            <a:off x="457200" y="304800"/>
            <a:ext cx="8229600" cy="1143000"/>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752600"/>
            <a:ext cx="8229600" cy="4343400"/>
          </a:xfrm>
        </p:spPr>
        <p:txBody>
          <a:bodyPr/>
          <a:lstStyle>
            <a:lvl1pPr>
              <a:defRPr>
                <a:solidFill>
                  <a:schemeClr val="tx1">
                    <a:lumMod val="65000"/>
                    <a:lumOff val="35000"/>
                  </a:schemeClr>
                </a:solidFill>
                <a:latin typeface="Cambria" panose="02040503050406030204" pitchFamily="18" charset="0"/>
              </a:defRPr>
            </a:lvl1pPr>
            <a:lvl2pPr>
              <a:defRPr>
                <a:solidFill>
                  <a:schemeClr val="tx1">
                    <a:lumMod val="65000"/>
                    <a:lumOff val="35000"/>
                  </a:schemeClr>
                </a:solidFill>
                <a:latin typeface="Cambria" panose="02040503050406030204" pitchFamily="18" charset="0"/>
              </a:defRPr>
            </a:lvl2pPr>
            <a:lvl3pPr>
              <a:defRPr>
                <a:solidFill>
                  <a:schemeClr val="tx1">
                    <a:lumMod val="65000"/>
                    <a:lumOff val="35000"/>
                  </a:schemeClr>
                </a:solidFill>
                <a:latin typeface="Cambria" panose="02040503050406030204" pitchFamily="18" charset="0"/>
              </a:defRPr>
            </a:lvl3pPr>
            <a:lvl4pPr>
              <a:defRPr>
                <a:solidFill>
                  <a:schemeClr val="tx1">
                    <a:lumMod val="65000"/>
                    <a:lumOff val="35000"/>
                  </a:schemeClr>
                </a:solidFill>
                <a:latin typeface="Cambria" panose="02040503050406030204" pitchFamily="18" charset="0"/>
              </a:defRPr>
            </a:lvl4pPr>
            <a:lvl5pPr>
              <a:defRPr>
                <a:solidFill>
                  <a:schemeClr val="tx1">
                    <a:lumMod val="65000"/>
                    <a:lumOff val="35000"/>
                  </a:schemeClr>
                </a:solidFill>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228600" y="6248400"/>
            <a:ext cx="3886200" cy="365125"/>
          </a:xfrm>
        </p:spPr>
        <p:txBody>
          <a:bodyPr/>
          <a:lstStyle>
            <a:lvl1pPr algn="l">
              <a:defRPr/>
            </a:lvl1pPr>
          </a:lstStyle>
          <a:p>
            <a:r>
              <a:rPr lang="en-US" dirty="0" smtClean="0"/>
              <a:t>The Florida Law Related Education Association, Inc. © 2015</a:t>
            </a:r>
            <a:endParaRPr lang="en-US" dirty="0"/>
          </a:p>
        </p:txBody>
      </p:sp>
      <p:sp>
        <p:nvSpPr>
          <p:cNvPr id="7" name="Frame 6"/>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ame 7"/>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19800"/>
            <a:ext cx="1663702" cy="486554"/>
          </a:xfrm>
          <a:prstGeom prst="rect">
            <a:avLst/>
          </a:prstGeom>
        </p:spPr>
      </p:pic>
    </p:spTree>
    <p:extLst>
      <p:ext uri="{BB962C8B-B14F-4D97-AF65-F5344CB8AC3E}">
        <p14:creationId xmlns:p14="http://schemas.microsoft.com/office/powerpoint/2010/main" val="256040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lowchart: Delay 6"/>
          <p:cNvSpPr/>
          <p:nvPr userDrawn="1"/>
        </p:nvSpPr>
        <p:spPr>
          <a:xfrm rot="16200000">
            <a:off x="3467099" y="1181099"/>
            <a:ext cx="3581399" cy="77724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14598" y="4648200"/>
            <a:ext cx="6629400" cy="1362075"/>
          </a:xfrm>
        </p:spPr>
        <p:txBody>
          <a:bodyPr anchor="t">
            <a:noAutofit/>
          </a:bodyPr>
          <a:lstStyle>
            <a:lvl1pPr algn="l">
              <a:defRPr sz="4400" b="1" cap="all">
                <a:solidFill>
                  <a:schemeClr val="bg1"/>
                </a:solidFill>
              </a:defRPr>
            </a:lvl1pPr>
          </a:lstStyle>
          <a:p>
            <a:r>
              <a:rPr lang="en-US" smtClean="0"/>
              <a:t>Click to edit Master title style</a:t>
            </a:r>
            <a:endParaRPr lang="en-US" dirty="0"/>
          </a:p>
        </p:txBody>
      </p:sp>
      <p:sp>
        <p:nvSpPr>
          <p:cNvPr id="8" name="Footer Placeholder 4"/>
          <p:cNvSpPr txBox="1">
            <a:spLocks/>
          </p:cNvSpPr>
          <p:nvPr userDrawn="1"/>
        </p:nvSpPr>
        <p:spPr>
          <a:xfrm>
            <a:off x="5257798" y="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sp>
        <p:nvSpPr>
          <p:cNvPr id="9" name="Flowchart: Delay 8"/>
          <p:cNvSpPr/>
          <p:nvPr userDrawn="1"/>
        </p:nvSpPr>
        <p:spPr>
          <a:xfrm rot="10800000">
            <a:off x="3200400" y="533400"/>
            <a:ext cx="5943600" cy="4038600"/>
          </a:xfrm>
          <a:prstGeom prst="flowChartDelay">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267200" y="1600200"/>
            <a:ext cx="4724398" cy="1500187"/>
          </a:xfrm>
        </p:spPr>
        <p:txBody>
          <a:bodyPr anchor="b">
            <a:normAutofit/>
          </a:bodyPr>
          <a:lstStyle>
            <a:lvl1pPr marL="0" indent="0">
              <a:buNone/>
              <a:defRPr sz="3200">
                <a:solidFill>
                  <a:srgbClr val="0A89E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00" y="0"/>
            <a:ext cx="1828800" cy="534838"/>
          </a:xfrm>
          <a:prstGeom prst="rect">
            <a:avLst/>
          </a:prstGeom>
        </p:spPr>
      </p:pic>
      <p:sp>
        <p:nvSpPr>
          <p:cNvPr id="12" name="Picture Placeholder 11"/>
          <p:cNvSpPr>
            <a:spLocks noGrp="1"/>
          </p:cNvSpPr>
          <p:nvPr>
            <p:ph type="pic" sz="quarter" idx="10"/>
          </p:nvPr>
        </p:nvSpPr>
        <p:spPr>
          <a:xfrm>
            <a:off x="381000" y="990600"/>
            <a:ext cx="2362200" cy="2286000"/>
          </a:xfrm>
        </p:spPr>
        <p:txBody>
          <a:bodyPr/>
          <a:lstStyle/>
          <a:p>
            <a:r>
              <a:rPr lang="en-US" smtClean="0"/>
              <a:t>Click icon to add picture</a:t>
            </a:r>
            <a:endParaRPr lang="en-US"/>
          </a:p>
        </p:txBody>
      </p:sp>
    </p:spTree>
    <p:extLst>
      <p:ext uri="{BB962C8B-B14F-4D97-AF65-F5344CB8AC3E}">
        <p14:creationId xmlns:p14="http://schemas.microsoft.com/office/powerpoint/2010/main" val="353346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763000" cy="1143000"/>
          </a:xfrm>
          <a:solidFill>
            <a:srgbClr val="0A89E0"/>
          </a:solidFill>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txBox="1">
            <a:spLocks/>
          </p:cNvSpPr>
          <p:nvPr userDrawn="1"/>
        </p:nvSpPr>
        <p:spPr>
          <a:xfrm>
            <a:off x="2286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sp>
        <p:nvSpPr>
          <p:cNvPr id="9" name="Frame 8"/>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2310788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a:solidFill>
            <a:srgbClr val="0A89E0"/>
          </a:solidFill>
        </p:spPr>
        <p:txBody>
          <a:bodyPr/>
          <a:lstStyle>
            <a:lvl1pPr>
              <a:defRPr>
                <a:solidFill>
                  <a:srgbClr val="FAEA1A"/>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solidFill>
            <a:srgbClr val="FAEA1A"/>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solidFill>
            <a:srgbClr val="FAEA1A"/>
          </a:solidFill>
        </p:spPr>
        <p:txBody>
          <a:bodyPr anchor="b"/>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txBox="1">
            <a:spLocks/>
          </p:cNvSpPr>
          <p:nvPr userDrawn="1"/>
        </p:nvSpPr>
        <p:spPr>
          <a:xfrm>
            <a:off x="3048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sp>
        <p:nvSpPr>
          <p:cNvPr id="11" name="Frame 10"/>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3226718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lowchart: Delay 5"/>
          <p:cNvSpPr/>
          <p:nvPr userDrawn="1"/>
        </p:nvSpPr>
        <p:spPr>
          <a:xfrm rot="5400000">
            <a:off x="3829050" y="-3663950"/>
            <a:ext cx="1485900" cy="88392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AEA1A"/>
              </a:solidFill>
            </a:endParaRPr>
          </a:p>
        </p:txBody>
      </p:sp>
      <p:sp>
        <p:nvSpPr>
          <p:cNvPr id="7" name="Title 1"/>
          <p:cNvSpPr>
            <a:spLocks noGrp="1"/>
          </p:cNvSpPr>
          <p:nvPr>
            <p:ph type="title"/>
          </p:nvPr>
        </p:nvSpPr>
        <p:spPr>
          <a:xfrm>
            <a:off x="457200" y="50800"/>
            <a:ext cx="8229600" cy="1143000"/>
          </a:xfrm>
        </p:spPr>
        <p:txBody>
          <a:bodyPr/>
          <a:lstStyle>
            <a:lvl1pPr>
              <a:defRPr>
                <a:solidFill>
                  <a:schemeClr val="bg1"/>
                </a:solidFill>
              </a:defRPr>
            </a:lvl1pPr>
          </a:lstStyle>
          <a:p>
            <a:r>
              <a:rPr lang="en-US" smtClean="0"/>
              <a:t>Click to edit Master title style</a:t>
            </a:r>
            <a:endParaRPr lang="en-US" dirty="0"/>
          </a:p>
        </p:txBody>
      </p:sp>
      <p:sp>
        <p:nvSpPr>
          <p:cNvPr id="8" name="Footer Placeholder 4"/>
          <p:cNvSpPr txBox="1">
            <a:spLocks/>
          </p:cNvSpPr>
          <p:nvPr userDrawn="1"/>
        </p:nvSpPr>
        <p:spPr>
          <a:xfrm>
            <a:off x="0" y="6480175"/>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0298" y="6288477"/>
            <a:ext cx="1663702" cy="486554"/>
          </a:xfrm>
          <a:prstGeom prst="rect">
            <a:avLst/>
          </a:prstGeom>
        </p:spPr>
      </p:pic>
    </p:spTree>
    <p:extLst>
      <p:ext uri="{BB962C8B-B14F-4D97-AF65-F5344CB8AC3E}">
        <p14:creationId xmlns:p14="http://schemas.microsoft.com/office/powerpoint/2010/main" val="404288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ame 4"/>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rame 5"/>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ooter Placeholder 4"/>
          <p:cNvSpPr txBox="1">
            <a:spLocks/>
          </p:cNvSpPr>
          <p:nvPr userDrawn="1"/>
        </p:nvSpPr>
        <p:spPr>
          <a:xfrm>
            <a:off x="3048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122049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BC901D-5F18-47E6-B645-116C1E5E23C6}"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943905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BC901D-5F18-47E6-B645-116C1E5E23C6}"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1370438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C901D-5F18-47E6-B645-116C1E5E23C6}" type="datetimeFigureOut">
              <a:rPr lang="en-US" smtClean="0"/>
              <a:t>1/20/2021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E3C17-CF85-4057-A4A9-004332857066}" type="slidenum">
              <a:rPr lang="en-US" smtClean="0"/>
              <a:t>‹#›</a:t>
            </a:fld>
            <a:endParaRPr lang="en-US"/>
          </a:p>
        </p:txBody>
      </p:sp>
    </p:spTree>
    <p:extLst>
      <p:ext uri="{BB962C8B-B14F-4D97-AF65-F5344CB8AC3E}">
        <p14:creationId xmlns:p14="http://schemas.microsoft.com/office/powerpoint/2010/main" val="2144839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0A89E0"/>
          </a:solidFill>
          <a:latin typeface="Bernard MT Condensed" panose="02050806060905020404"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75000"/>
              <a:lumOff val="25000"/>
            </a:schemeClr>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75000"/>
              <a:lumOff val="25000"/>
            </a:schemeClr>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62800" y="6096000"/>
            <a:ext cx="1676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342900" y="1823357"/>
            <a:ext cx="8458200" cy="4495800"/>
          </a:xfrm>
        </p:spPr>
        <p:txBody>
          <a:bodyPr>
            <a:noAutofit/>
          </a:bodyPr>
          <a:lstStyle/>
          <a:p>
            <a:pPr>
              <a:spcBef>
                <a:spcPts val="0"/>
              </a:spcBef>
              <a:spcAft>
                <a:spcPts val="1200"/>
              </a:spcAft>
              <a:buFont typeface="Wingdings" panose="05000000000000000000" pitchFamily="2" charset="2"/>
              <a:buChar char="Ø"/>
            </a:pPr>
            <a:r>
              <a:rPr lang="en-US" sz="2100" b="1" dirty="0" smtClean="0">
                <a:solidFill>
                  <a:srgbClr val="C00000"/>
                </a:solidFill>
              </a:rPr>
              <a:t>Go to </a:t>
            </a:r>
            <a:r>
              <a:rPr lang="en-US" sz="2100" b="1" dirty="0">
                <a:solidFill>
                  <a:srgbClr val="C00000"/>
                </a:solidFill>
              </a:rPr>
              <a:t>Performance </a:t>
            </a:r>
            <a:r>
              <a:rPr lang="en-US" sz="2100" b="1" dirty="0" smtClean="0">
                <a:solidFill>
                  <a:srgbClr val="C00000"/>
                </a:solidFill>
              </a:rPr>
              <a:t>Matters</a:t>
            </a:r>
            <a:r>
              <a:rPr lang="en-US" sz="2100" b="1" dirty="0">
                <a:solidFill>
                  <a:srgbClr val="C00000"/>
                </a:solidFill>
              </a:rPr>
              <a:t>:​​​​​​​ </a:t>
            </a:r>
            <a:r>
              <a:rPr lang="en-US" sz="2100" b="1" dirty="0" smtClean="0">
                <a:solidFill>
                  <a:srgbClr val="C00000"/>
                </a:solidFill>
              </a:rPr>
              <a:t> </a:t>
            </a:r>
            <a:r>
              <a:rPr lang="en-US" sz="2100" b="1" u="sng" dirty="0" smtClean="0">
                <a:solidFill>
                  <a:srgbClr val="C00000"/>
                </a:solidFill>
              </a:rPr>
              <a:t>http://www.tinyurl.com/epapf</a:t>
            </a:r>
            <a:r>
              <a:rPr lang="en-US" sz="2100" b="1" dirty="0" smtClean="0">
                <a:solidFill>
                  <a:srgbClr val="C00000"/>
                </a:solidFill>
              </a:rPr>
              <a:t> </a:t>
            </a:r>
            <a:endParaRPr lang="en-US" sz="2100" dirty="0">
              <a:solidFill>
                <a:srgbClr val="C00000"/>
              </a:solidFill>
            </a:endParaRPr>
          </a:p>
          <a:p>
            <a:pPr>
              <a:spcBef>
                <a:spcPts val="0"/>
              </a:spcBef>
              <a:spcAft>
                <a:spcPts val="1200"/>
              </a:spcAft>
              <a:buFont typeface="Wingdings" panose="05000000000000000000" pitchFamily="2" charset="2"/>
              <a:buChar char="Ø"/>
            </a:pPr>
            <a:r>
              <a:rPr lang="en-US" sz="2100" dirty="0" smtClean="0"/>
              <a:t>Click </a:t>
            </a:r>
            <a:r>
              <a:rPr lang="en-US" sz="2100" dirty="0"/>
              <a:t>on the "Benchmark 2 Grade 7 Civics 20-21" Exam.  </a:t>
            </a:r>
            <a:r>
              <a:rPr lang="en-US" sz="2100" dirty="0" smtClean="0"/>
              <a:t>It </a:t>
            </a:r>
            <a:r>
              <a:rPr lang="en-US" sz="2100" dirty="0"/>
              <a:t>will only be available during our class period, so you must work on it and complete it during class</a:t>
            </a:r>
            <a:r>
              <a:rPr lang="en-US" sz="2100" dirty="0" smtClean="0"/>
              <a:t>.</a:t>
            </a:r>
            <a:endParaRPr lang="en-US" sz="2100" dirty="0"/>
          </a:p>
          <a:p>
            <a:pPr>
              <a:spcBef>
                <a:spcPts val="0"/>
              </a:spcBef>
              <a:spcAft>
                <a:spcPts val="1200"/>
              </a:spcAft>
              <a:buFont typeface="Wingdings" panose="05000000000000000000" pitchFamily="2" charset="2"/>
              <a:buChar char="Ø"/>
            </a:pPr>
            <a:r>
              <a:rPr lang="en-US" sz="2100" dirty="0"/>
              <a:t>This test is NOT open book -- it is closed notes, closed book.  Do the best that you can on it!  If you aren't sure of an answer, try to eliminate incorrect answer choices, and then make an educated guess.  Make sure to read all parts of the question carefully</a:t>
            </a:r>
            <a:r>
              <a:rPr lang="en-US" sz="2100" dirty="0" smtClean="0"/>
              <a:t>.</a:t>
            </a:r>
            <a:endParaRPr lang="en-US" sz="2100" dirty="0"/>
          </a:p>
          <a:p>
            <a:pPr>
              <a:spcBef>
                <a:spcPts val="0"/>
              </a:spcBef>
              <a:spcAft>
                <a:spcPts val="1200"/>
              </a:spcAft>
              <a:buFont typeface="Wingdings" panose="05000000000000000000" pitchFamily="2" charset="2"/>
              <a:buChar char="Ø"/>
            </a:pPr>
            <a:r>
              <a:rPr lang="en-US" sz="2100" dirty="0"/>
              <a:t>You have all class period to complete the test.  Take your time!  </a:t>
            </a:r>
            <a:endParaRPr lang="en-US" sz="2100" dirty="0" smtClean="0"/>
          </a:p>
          <a:p>
            <a:pPr>
              <a:spcBef>
                <a:spcPts val="0"/>
              </a:spcBef>
              <a:spcAft>
                <a:spcPts val="1200"/>
              </a:spcAft>
              <a:buFont typeface="Wingdings" panose="05000000000000000000" pitchFamily="2" charset="2"/>
              <a:buChar char="Ø"/>
            </a:pPr>
            <a:r>
              <a:rPr lang="en-US" sz="2100" dirty="0" smtClean="0">
                <a:solidFill>
                  <a:srgbClr val="C00000"/>
                </a:solidFill>
              </a:rPr>
              <a:t>When </a:t>
            </a:r>
            <a:r>
              <a:rPr lang="en-US" sz="2100" dirty="0">
                <a:solidFill>
                  <a:srgbClr val="C00000"/>
                </a:solidFill>
              </a:rPr>
              <a:t>you are finished, look over the test, submit it, and then you may continue to work on our Judicial Branch assignment from last week, or on any other Civics assignments that are past due</a:t>
            </a:r>
            <a:r>
              <a:rPr lang="en-US" sz="2100" dirty="0" smtClean="0">
                <a:solidFill>
                  <a:srgbClr val="C00000"/>
                </a:solidFill>
              </a:rPr>
              <a:t>.</a:t>
            </a:r>
            <a:endParaRPr lang="en-US" sz="2100" dirty="0" smtClean="0">
              <a:solidFill>
                <a:srgbClr val="C00000"/>
              </a:solidFill>
            </a:endParaRPr>
          </a:p>
        </p:txBody>
      </p:sp>
      <p:sp>
        <p:nvSpPr>
          <p:cNvPr id="3" name="Title 2"/>
          <p:cNvSpPr>
            <a:spLocks noGrp="1"/>
          </p:cNvSpPr>
          <p:nvPr>
            <p:ph type="title"/>
          </p:nvPr>
        </p:nvSpPr>
        <p:spPr/>
        <p:txBody>
          <a:bodyPr>
            <a:normAutofit/>
          </a:bodyPr>
          <a:lstStyle/>
          <a:p>
            <a:r>
              <a:rPr lang="en-US" dirty="0" smtClean="0"/>
              <a:t>Midyear Assessment Benchmark</a:t>
            </a:r>
            <a:endParaRPr lang="en-US" dirty="0"/>
          </a:p>
        </p:txBody>
      </p:sp>
    </p:spTree>
    <p:extLst>
      <p:ext uri="{BB962C8B-B14F-4D97-AF65-F5344CB8AC3E}">
        <p14:creationId xmlns:p14="http://schemas.microsoft.com/office/powerpoint/2010/main" val="99655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rriculum Whe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Curriculum Wheel</Template>
  <TotalTime>545</TotalTime>
  <Words>10</Words>
  <Application>Microsoft Office PowerPoint</Application>
  <PresentationFormat>On-screen Show (4:3)</PresentationFormat>
  <Paragraphs>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Bernard MT Condensed</vt:lpstr>
      <vt:lpstr>Calibri</vt:lpstr>
      <vt:lpstr>Cambria</vt:lpstr>
      <vt:lpstr>Comic Sans MS</vt:lpstr>
      <vt:lpstr>Wingdings</vt:lpstr>
      <vt:lpstr>Curriculum Wheel</vt:lpstr>
      <vt:lpstr>Midyear Assessment Benchmark</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 Crowe Watson</dc:creator>
  <cp:lastModifiedBy>Paul Burkart</cp:lastModifiedBy>
  <cp:revision>42</cp:revision>
  <dcterms:created xsi:type="dcterms:W3CDTF">2015-08-19T15:54:33Z</dcterms:created>
  <dcterms:modified xsi:type="dcterms:W3CDTF">2021-01-20T11:22:43Z</dcterms:modified>
</cp:coreProperties>
</file>