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12"/>
  </p:notesMasterIdLst>
  <p:handoutMasterIdLst>
    <p:handoutMasterId r:id="rId13"/>
  </p:handoutMasterIdLst>
  <p:sldIdLst>
    <p:sldId id="448" r:id="rId5"/>
    <p:sldId id="464" r:id="rId6"/>
    <p:sldId id="461" r:id="rId7"/>
    <p:sldId id="465" r:id="rId8"/>
    <p:sldId id="462" r:id="rId9"/>
    <p:sldId id="459" r:id="rId10"/>
    <p:sldId id="463" r:id="rId11"/>
  </p:sldIdLst>
  <p:sldSz cx="9144000" cy="6858000" type="screen4x3"/>
  <p:notesSz cx="7102475" cy="9388475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A120B-CEF1-4A4D-AFFA-D88C28655501}" v="1" dt="2019-12-20T12:49:58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996A120B-CEF1-4A4D-AFFA-D88C28655501}"/>
    <pc:docChg chg="custSel addSld modSld">
      <pc:chgData name="Paul Burkart" userId="8597e483-fb1d-4145-82a7-59216028a243" providerId="ADAL" clId="{996A120B-CEF1-4A4D-AFFA-D88C28655501}" dt="2019-12-20T12:54:34.570" v="893" actId="115"/>
      <pc:docMkLst>
        <pc:docMk/>
      </pc:docMkLst>
      <pc:sldChg chg="modSp">
        <pc:chgData name="Paul Burkart" userId="8597e483-fb1d-4145-82a7-59216028a243" providerId="ADAL" clId="{996A120B-CEF1-4A4D-AFFA-D88C28655501}" dt="2019-12-19T18:13:42.814" v="213" actId="20577"/>
        <pc:sldMkLst>
          <pc:docMk/>
          <pc:sldMk cId="1378160832" sldId="448"/>
        </pc:sldMkLst>
        <pc:spChg chg="mod">
          <ac:chgData name="Paul Burkart" userId="8597e483-fb1d-4145-82a7-59216028a243" providerId="ADAL" clId="{996A120B-CEF1-4A4D-AFFA-D88C28655501}" dt="2019-12-19T18:13:42.814" v="213" actId="20577"/>
          <ac:spMkLst>
            <pc:docMk/>
            <pc:sldMk cId="1378160832" sldId="448"/>
            <ac:spMk id="5" creationId="{00000000-0000-0000-0000-000000000000}"/>
          </ac:spMkLst>
        </pc:spChg>
      </pc:sldChg>
      <pc:sldChg chg="modSp">
        <pc:chgData name="Paul Burkart" userId="8597e483-fb1d-4145-82a7-59216028a243" providerId="ADAL" clId="{996A120B-CEF1-4A4D-AFFA-D88C28655501}" dt="2019-12-19T12:36:31.739" v="70" actId="20577"/>
        <pc:sldMkLst>
          <pc:docMk/>
          <pc:sldMk cId="1029274767" sldId="463"/>
        </pc:sldMkLst>
        <pc:spChg chg="mod">
          <ac:chgData name="Paul Burkart" userId="8597e483-fb1d-4145-82a7-59216028a243" providerId="ADAL" clId="{996A120B-CEF1-4A4D-AFFA-D88C28655501}" dt="2019-12-19T12:36:31.739" v="70" actId="20577"/>
          <ac:spMkLst>
            <pc:docMk/>
            <pc:sldMk cId="1029274767" sldId="463"/>
            <ac:spMk id="6" creationId="{00000000-0000-0000-0000-000000000000}"/>
          </ac:spMkLst>
        </pc:spChg>
      </pc:sldChg>
      <pc:sldChg chg="modSp add">
        <pc:chgData name="Paul Burkart" userId="8597e483-fb1d-4145-82a7-59216028a243" providerId="ADAL" clId="{996A120B-CEF1-4A4D-AFFA-D88C28655501}" dt="2019-12-20T12:54:34.570" v="893" actId="115"/>
        <pc:sldMkLst>
          <pc:docMk/>
          <pc:sldMk cId="4219303888" sldId="465"/>
        </pc:sldMkLst>
        <pc:spChg chg="mod">
          <ac:chgData name="Paul Burkart" userId="8597e483-fb1d-4145-82a7-59216028a243" providerId="ADAL" clId="{996A120B-CEF1-4A4D-AFFA-D88C28655501}" dt="2019-12-20T12:54:34.570" v="893" actId="115"/>
          <ac:spMkLst>
            <pc:docMk/>
            <pc:sldMk cId="4219303888" sldId="465"/>
            <ac:spMk id="5" creationId="{00000000-0000-0000-0000-000000000000}"/>
          </ac:spMkLst>
        </pc:spChg>
        <pc:spChg chg="mod">
          <ac:chgData name="Paul Burkart" userId="8597e483-fb1d-4145-82a7-59216028a243" providerId="ADAL" clId="{996A120B-CEF1-4A4D-AFFA-D88C28655501}" dt="2019-12-20T12:50:23.733" v="248" actId="20577"/>
          <ac:spMkLst>
            <pc:docMk/>
            <pc:sldMk cId="4219303888" sldId="465"/>
            <ac:spMk id="7782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r">
              <a:defRPr sz="1200"/>
            </a:lvl1pPr>
          </a:lstStyle>
          <a:p>
            <a:fld id="{A80A61C6-22EC-4BBE-8A65-0A3D54C6BC4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r">
              <a:defRPr sz="1200"/>
            </a:lvl1pPr>
          </a:lstStyle>
          <a:p>
            <a:fld id="{68140480-127B-441E-BAEF-07F44F17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3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527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9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qa-b3assCA" TargetMode="Externa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400" dirty="0"/>
              <a:t>Please sign up </a:t>
            </a:r>
            <a:r>
              <a:rPr lang="en-US" sz="4400" dirty="0" smtClean="0"/>
              <a:t>for </a:t>
            </a:r>
            <a:r>
              <a:rPr lang="en-US" sz="4400" dirty="0"/>
              <a:t>whatever role you’d like to read.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sz="44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400" dirty="0"/>
              <a:t>First come, first serve!  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sz="44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400" dirty="0"/>
              <a:t>DO NOT erase other names</a:t>
            </a:r>
            <a:r>
              <a:rPr lang="en-US" sz="4400" dirty="0" smtClean="0"/>
              <a:t>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781608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TYPE YOUR ANSWER </a:t>
            </a:r>
            <a:b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INTO THE CHAT</a:t>
            </a:r>
            <a:endParaRPr lang="en-US" sz="36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400" dirty="0"/>
              <a:t>What do you think it means to copyright something? 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sz="44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400" dirty="0"/>
              <a:t>What kinds of things can be copyrighted? </a:t>
            </a:r>
          </a:p>
        </p:txBody>
      </p:sp>
    </p:spTree>
    <p:extLst>
      <p:ext uri="{BB962C8B-B14F-4D97-AF65-F5344CB8AC3E}">
        <p14:creationId xmlns:p14="http://schemas.microsoft.com/office/powerpoint/2010/main" val="32040993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 smtClean="0">
                <a:solidFill>
                  <a:schemeClr val="tx1"/>
                </a:solidFill>
                <a:latin typeface="Bookman Old Style" pitchFamily="18" charset="0"/>
              </a:rPr>
              <a:t>LEVELS OF COURTS</a:t>
            </a:r>
            <a:endParaRPr lang="en-US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790203"/>
            <a:ext cx="9143999" cy="4858531"/>
          </a:xfrm>
          <a:prstGeom prst="rect">
            <a:avLst/>
          </a:prstGeom>
        </p:spPr>
        <p:txBody>
          <a:bodyPr vert="horz" lIns="54864" tIns="91440" rtlCol="0">
            <a:normAutofit fontScale="77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u="sng" dirty="0" smtClean="0"/>
              <a:t>District/Trial Court</a:t>
            </a:r>
            <a:endParaRPr lang="en-US" sz="4000" u="sng" dirty="0"/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 smtClean="0"/>
              <a:t>Original Jurisdiction (OJ); hears cases for the first time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 smtClean="0"/>
              <a:t>Juries usually decide the verdict</a:t>
            </a:r>
            <a:endParaRPr lang="en-US" sz="32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sz="4000" u="sng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u="sng" dirty="0" smtClean="0"/>
              <a:t>Court of Appeals</a:t>
            </a:r>
            <a:endParaRPr lang="en-US" sz="4000" u="sng" dirty="0"/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 smtClean="0"/>
              <a:t>Appellate Jurisdiction (AJ); hears cases for the second time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 smtClean="0"/>
              <a:t>Judges decide the verdict</a:t>
            </a:r>
            <a:endParaRPr lang="en-US" sz="3200" dirty="0"/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u="sng" dirty="0" smtClean="0"/>
              <a:t>Supreme Court</a:t>
            </a:r>
            <a:endParaRPr lang="en-US" sz="4000" u="sng" dirty="0"/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 smtClean="0"/>
              <a:t>Usually “AJ,” but “OJ” in a few types of cases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 smtClean="0"/>
              <a:t>Judges decide the verdict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 smtClean="0"/>
              <a:t>They have final say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4062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PARTS OF A TRIAL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1707" y="17902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u="sng" dirty="0"/>
              <a:t>Civil Law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Laws that deal with disputes between two people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sz="4000" u="sng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u="sng" dirty="0"/>
              <a:t>Plaintiff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A person who brings a case against another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u="sng" dirty="0"/>
              <a:t>Defendant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Someone who is sued or accused in a court of law</a:t>
            </a:r>
          </a:p>
        </p:txBody>
      </p:sp>
    </p:spTree>
    <p:extLst>
      <p:ext uri="{BB962C8B-B14F-4D97-AF65-F5344CB8AC3E}">
        <p14:creationId xmlns:p14="http://schemas.microsoft.com/office/powerpoint/2010/main" val="10977360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PARTS OF A TRIAL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1707" y="17902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 fontScale="850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u="sng" dirty="0"/>
              <a:t>Opening Statement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The lawyer tells the jury what the case is about and what the evidence will show</a:t>
            </a:r>
          </a:p>
          <a:p>
            <a:pPr marL="457200" lvl="1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u="sng" dirty="0"/>
              <a:t>Direct Examination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The lawyer asks the witness a set of questions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u="sng" dirty="0"/>
              <a:t>Cross-Examination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The other side’s lawyer asks a witness questions in order to point out weaknesses in the witness’s testimony</a:t>
            </a:r>
          </a:p>
        </p:txBody>
      </p:sp>
    </p:spTree>
    <p:extLst>
      <p:ext uri="{BB962C8B-B14F-4D97-AF65-F5344CB8AC3E}">
        <p14:creationId xmlns:p14="http://schemas.microsoft.com/office/powerpoint/2010/main" val="15072781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HONDA COMMERCIAL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pic>
        <p:nvPicPr>
          <p:cNvPr id="2" name="gqa-b3assCA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637803"/>
            <a:ext cx="9165287" cy="51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144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VERDICT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9307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11707" y="17902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400" u="sng" dirty="0"/>
              <a:t>Did Honda copy James Bond?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Go through the checklist on your handout, then make a determination.</a:t>
            </a:r>
          </a:p>
        </p:txBody>
      </p:sp>
    </p:spTree>
    <p:extLst>
      <p:ext uri="{BB962C8B-B14F-4D97-AF65-F5344CB8AC3E}">
        <p14:creationId xmlns:p14="http://schemas.microsoft.com/office/powerpoint/2010/main" val="10292747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12" ma:contentTypeDescription="Create a new document." ma:contentTypeScope="" ma:versionID="55564ad4dd4887de310e1570b023efb5">
  <xsd:schema xmlns:xsd="http://www.w3.org/2001/XMLSchema" xmlns:xs="http://www.w3.org/2001/XMLSchema" xmlns:p="http://schemas.microsoft.com/office/2006/metadata/properties" xmlns:ns3="bd70ead7-73e2-4fbd-a093-484ad768c9dc" xmlns:ns4="688846ea-e481-44bc-996f-3aab1b75f8cb" targetNamespace="http://schemas.microsoft.com/office/2006/metadata/properties" ma:root="true" ma:fieldsID="0f132f3ec19e799e43a058a149550f03" ns3:_="" ns4:_="">
    <xsd:import namespace="bd70ead7-73e2-4fbd-a093-484ad768c9dc"/>
    <xsd:import namespace="688846ea-e481-44bc-996f-3aab1b75f8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846ea-e481-44bc-996f-3aab1b75f8c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943782-C18D-4C00-A84E-B4F87C0EFF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688846ea-e481-44bc-996f-3aab1b75f8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A8520A-5E0C-4089-A2FC-85BAAB3F46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D86397-13D5-49D0-B34E-A38079FDD59A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688846ea-e481-44bc-996f-3aab1b75f8cb"/>
    <ds:schemaRef ds:uri="http://purl.org/dc/terms/"/>
    <ds:schemaRef ds:uri="bd70ead7-73e2-4fbd-a093-484ad768c9d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12076</TotalTime>
  <Words>235</Words>
  <Application>Microsoft Office PowerPoint</Application>
  <PresentationFormat>On-screen Show (4:3)</PresentationFormat>
  <Paragraphs>57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Corbel</vt:lpstr>
      <vt:lpstr>Wingdings</vt:lpstr>
      <vt:lpstr>Wingdings 2</vt:lpstr>
      <vt:lpstr>Wingdings 3</vt:lpstr>
      <vt:lpstr>Module</vt:lpstr>
      <vt:lpstr>BELL RINGER</vt:lpstr>
      <vt:lpstr>TYPE YOUR ANSWER  INTO THE CHAT</vt:lpstr>
      <vt:lpstr>BELL RINGER</vt:lpstr>
      <vt:lpstr>BELL RINGER</vt:lpstr>
      <vt:lpstr>BELL RINGER</vt:lpstr>
      <vt:lpstr>BELL RINGER</vt:lpstr>
      <vt:lpstr>BELL RINGER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Paul Burkart</dc:creator>
  <cp:lastModifiedBy>Paul Burkart</cp:lastModifiedBy>
  <cp:revision>303</cp:revision>
  <cp:lastPrinted>2018-11-13T11:56:56Z</cp:lastPrinted>
  <dcterms:created xsi:type="dcterms:W3CDTF">2006-07-31T19:23:23Z</dcterms:created>
  <dcterms:modified xsi:type="dcterms:W3CDTF">2021-01-25T09:23:27Z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