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9" r:id="rId2"/>
    <p:sldId id="332" r:id="rId3"/>
    <p:sldId id="335" r:id="rId4"/>
    <p:sldId id="334" r:id="rId5"/>
    <p:sldId id="33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5E065"/>
    <a:srgbClr val="FAEA1A"/>
    <a:srgbClr val="F8F83E"/>
    <a:srgbClr val="F8E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F3A15-0F47-4631-88D8-6C82835FE416}" v="10" dt="2021-01-25T18:05:51.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2" autoAdjust="0"/>
  </p:normalViewPr>
  <p:slideViewPr>
    <p:cSldViewPr>
      <p:cViewPr varScale="1">
        <p:scale>
          <a:sx n="80" d="100"/>
          <a:sy n="80" d="100"/>
        </p:scale>
        <p:origin x="152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urkart" userId="8597e483-fb1d-4145-82a7-59216028a243" providerId="ADAL" clId="{247F3A15-0F47-4631-88D8-6C82835FE416}"/>
    <pc:docChg chg="undo custSel addSld delSld modSld sldOrd">
      <pc:chgData name="Paul Burkart" userId="8597e483-fb1d-4145-82a7-59216028a243" providerId="ADAL" clId="{247F3A15-0F47-4631-88D8-6C82835FE416}" dt="2021-01-25T18:05:54.251" v="424"/>
      <pc:docMkLst>
        <pc:docMk/>
      </pc:docMkLst>
      <pc:sldChg chg="modSp mod">
        <pc:chgData name="Paul Burkart" userId="8597e483-fb1d-4145-82a7-59216028a243" providerId="ADAL" clId="{247F3A15-0F47-4631-88D8-6C82835FE416}" dt="2021-01-25T17:59:13.721" v="196" actId="20577"/>
        <pc:sldMkLst>
          <pc:docMk/>
          <pc:sldMk cId="996550030" sldId="269"/>
        </pc:sldMkLst>
        <pc:spChg chg="mod">
          <ac:chgData name="Paul Burkart" userId="8597e483-fb1d-4145-82a7-59216028a243" providerId="ADAL" clId="{247F3A15-0F47-4631-88D8-6C82835FE416}" dt="2021-01-25T17:59:13.721" v="196" actId="20577"/>
          <ac:spMkLst>
            <pc:docMk/>
            <pc:sldMk cId="996550030" sldId="269"/>
            <ac:spMk id="3" creationId="{00000000-0000-0000-0000-000000000000}"/>
          </ac:spMkLst>
        </pc:spChg>
      </pc:sldChg>
      <pc:sldChg chg="del">
        <pc:chgData name="Paul Burkart" userId="8597e483-fb1d-4145-82a7-59216028a243" providerId="ADAL" clId="{247F3A15-0F47-4631-88D8-6C82835FE416}" dt="2021-01-25T17:56:07.281" v="1" actId="47"/>
        <pc:sldMkLst>
          <pc:docMk/>
          <pc:sldMk cId="894974848" sldId="328"/>
        </pc:sldMkLst>
      </pc:sldChg>
      <pc:sldChg chg="del">
        <pc:chgData name="Paul Burkart" userId="8597e483-fb1d-4145-82a7-59216028a243" providerId="ADAL" clId="{247F3A15-0F47-4631-88D8-6C82835FE416}" dt="2021-01-25T17:56:05.440" v="0" actId="47"/>
        <pc:sldMkLst>
          <pc:docMk/>
          <pc:sldMk cId="29120459" sldId="333"/>
        </pc:sldMkLst>
      </pc:sldChg>
      <pc:sldChg chg="addSp modSp mod">
        <pc:chgData name="Paul Burkart" userId="8597e483-fb1d-4145-82a7-59216028a243" providerId="ADAL" clId="{247F3A15-0F47-4631-88D8-6C82835FE416}" dt="2021-01-25T18:04:08.220" v="300" actId="115"/>
        <pc:sldMkLst>
          <pc:docMk/>
          <pc:sldMk cId="3499453401" sldId="334"/>
        </pc:sldMkLst>
        <pc:spChg chg="mod">
          <ac:chgData name="Paul Burkart" userId="8597e483-fb1d-4145-82a7-59216028a243" providerId="ADAL" clId="{247F3A15-0F47-4631-88D8-6C82835FE416}" dt="2021-01-25T18:04:02.225" v="297" actId="115"/>
          <ac:spMkLst>
            <pc:docMk/>
            <pc:sldMk cId="3499453401" sldId="334"/>
            <ac:spMk id="2" creationId="{33DD4A3B-FE61-48CE-8A12-8DC439048A0F}"/>
          </ac:spMkLst>
        </pc:spChg>
        <pc:spChg chg="mod">
          <ac:chgData name="Paul Burkart" userId="8597e483-fb1d-4145-82a7-59216028a243" providerId="ADAL" clId="{247F3A15-0F47-4631-88D8-6C82835FE416}" dt="2021-01-25T17:56:34.776" v="57" actId="115"/>
          <ac:spMkLst>
            <pc:docMk/>
            <pc:sldMk cId="3499453401" sldId="334"/>
            <ac:spMk id="3" creationId="{00000000-0000-0000-0000-000000000000}"/>
          </ac:spMkLst>
        </pc:spChg>
        <pc:spChg chg="add mod">
          <ac:chgData name="Paul Burkart" userId="8597e483-fb1d-4145-82a7-59216028a243" providerId="ADAL" clId="{247F3A15-0F47-4631-88D8-6C82835FE416}" dt="2021-01-25T18:04:08.220" v="300" actId="115"/>
          <ac:spMkLst>
            <pc:docMk/>
            <pc:sldMk cId="3499453401" sldId="334"/>
            <ac:spMk id="4" creationId="{4F3F29CF-55BE-4883-BE6E-FC316DBE32B5}"/>
          </ac:spMkLst>
        </pc:spChg>
      </pc:sldChg>
      <pc:sldChg chg="addSp delSp modSp add mod ord">
        <pc:chgData name="Paul Burkart" userId="8597e483-fb1d-4145-82a7-59216028a243" providerId="ADAL" clId="{247F3A15-0F47-4631-88D8-6C82835FE416}" dt="2021-01-25T18:05:54.251" v="424"/>
        <pc:sldMkLst>
          <pc:docMk/>
          <pc:sldMk cId="854940098" sldId="335"/>
        </pc:sldMkLst>
        <pc:spChg chg="mod">
          <ac:chgData name="Paul Burkart" userId="8597e483-fb1d-4145-82a7-59216028a243" providerId="ADAL" clId="{247F3A15-0F47-4631-88D8-6C82835FE416}" dt="2021-01-25T18:04:39.553" v="385" actId="113"/>
          <ac:spMkLst>
            <pc:docMk/>
            <pc:sldMk cId="854940098" sldId="335"/>
            <ac:spMk id="2" creationId="{33DD4A3B-FE61-48CE-8A12-8DC439048A0F}"/>
          </ac:spMkLst>
        </pc:spChg>
        <pc:spChg chg="del">
          <ac:chgData name="Paul Burkart" userId="8597e483-fb1d-4145-82a7-59216028a243" providerId="ADAL" clId="{247F3A15-0F47-4631-88D8-6C82835FE416}" dt="2021-01-25T18:03:31.108" v="283" actId="478"/>
          <ac:spMkLst>
            <pc:docMk/>
            <pc:sldMk cId="854940098" sldId="335"/>
            <ac:spMk id="4" creationId="{4F3F29CF-55BE-4883-BE6E-FC316DBE32B5}"/>
          </ac:spMkLst>
        </pc:spChg>
        <pc:spChg chg="add mod">
          <ac:chgData name="Paul Burkart" userId="8597e483-fb1d-4145-82a7-59216028a243" providerId="ADAL" clId="{247F3A15-0F47-4631-88D8-6C82835FE416}" dt="2021-01-25T18:05:38.885" v="421" actId="6549"/>
          <ac:spMkLst>
            <pc:docMk/>
            <pc:sldMk cId="854940098" sldId="335"/>
            <ac:spMk id="5" creationId="{56346679-466D-4E96-A296-F2C3A84B2145}"/>
          </ac:spMkLst>
        </pc:spChg>
      </pc:sldChg>
      <pc:sldChg chg="add">
        <pc:chgData name="Paul Burkart" userId="8597e483-fb1d-4145-82a7-59216028a243" providerId="ADAL" clId="{247F3A15-0F47-4631-88D8-6C82835FE416}" dt="2021-01-25T18:05:51.183" v="422"/>
        <pc:sldMkLst>
          <pc:docMk/>
          <pc:sldMk cId="3304525040"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a:t>
            </a:fld>
            <a:endParaRPr lang="en-US"/>
          </a:p>
        </p:txBody>
      </p:sp>
    </p:spTree>
    <p:extLst>
      <p:ext uri="{BB962C8B-B14F-4D97-AF65-F5344CB8AC3E}">
        <p14:creationId xmlns:p14="http://schemas.microsoft.com/office/powerpoint/2010/main" val="101909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a:t>
            </a:fld>
            <a:endParaRPr lang="en-US"/>
          </a:p>
        </p:txBody>
      </p:sp>
    </p:spTree>
    <p:extLst>
      <p:ext uri="{BB962C8B-B14F-4D97-AF65-F5344CB8AC3E}">
        <p14:creationId xmlns:p14="http://schemas.microsoft.com/office/powerpoint/2010/main" val="4145093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3</a:t>
            </a:fld>
            <a:endParaRPr lang="en-US"/>
          </a:p>
        </p:txBody>
      </p:sp>
    </p:spTree>
    <p:extLst>
      <p:ext uri="{BB962C8B-B14F-4D97-AF65-F5344CB8AC3E}">
        <p14:creationId xmlns:p14="http://schemas.microsoft.com/office/powerpoint/2010/main" val="81073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a:t>
            </a:fld>
            <a:endParaRPr lang="en-US"/>
          </a:p>
        </p:txBody>
      </p:sp>
    </p:spTree>
    <p:extLst>
      <p:ext uri="{BB962C8B-B14F-4D97-AF65-F5344CB8AC3E}">
        <p14:creationId xmlns:p14="http://schemas.microsoft.com/office/powerpoint/2010/main" val="102225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a:t>
            </a:fld>
            <a:endParaRPr lang="en-US"/>
          </a:p>
        </p:txBody>
      </p:sp>
    </p:spTree>
    <p:extLst>
      <p:ext uri="{BB962C8B-B14F-4D97-AF65-F5344CB8AC3E}">
        <p14:creationId xmlns:p14="http://schemas.microsoft.com/office/powerpoint/2010/main" val="1966550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Benchmarks </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a:solidFill>
                  <a:schemeClr val="tx1">
                    <a:lumMod val="75000"/>
                    <a:lumOff val="25000"/>
                  </a:schemeClr>
                </a:solidFill>
                <a:latin typeface="Cambria" panose="02040503050406030204" pitchFamily="18" charset="0"/>
              </a:rPr>
              <a:t>Benchmarks</a:t>
            </a: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a:t>The Florida Law Related Education Association, Inc. © 2015</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a:t>Click icon to add picture</a:t>
            </a:r>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1/25/2021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Mock Trials</a:t>
            </a:r>
          </a:p>
        </p:txBody>
      </p:sp>
      <p:pic>
        <p:nvPicPr>
          <p:cNvPr id="1028" name="Picture 4" descr="Bitmoji Image"/>
          <p:cNvPicPr>
            <a:picLocks noChangeAspect="1" noChangeArrowheads="1"/>
          </p:cNvPicPr>
          <p:nvPr/>
        </p:nvPicPr>
        <p:blipFill rotWithShape="1">
          <a:blip r:embed="rId3">
            <a:extLst>
              <a:ext uri="{28A0092B-C50C-407E-A947-70E740481C1C}">
                <a14:useLocalDpi xmlns:a14="http://schemas.microsoft.com/office/drawing/2010/main" val="0"/>
              </a:ext>
            </a:extLst>
          </a:blip>
          <a:srcRect b="33669"/>
          <a:stretch/>
        </p:blipFill>
        <p:spPr bwMode="auto">
          <a:xfrm>
            <a:off x="2667000" y="1674812"/>
            <a:ext cx="3955317" cy="26236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itmoji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781300"/>
            <a:ext cx="3333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tmoji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67" y="2819400"/>
            <a:ext cx="37909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55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93392"/>
            <a:ext cx="7467600" cy="4407408"/>
          </a:xfrm>
        </p:spPr>
        <p:txBody>
          <a:bodyPr>
            <a:normAutofit/>
          </a:bodyPr>
          <a:lstStyle/>
          <a:p>
            <a:pPr marL="0" indent="0">
              <a:buNone/>
            </a:pPr>
            <a:endParaRPr lang="en-US" sz="4800" b="1" u="sng" dirty="0"/>
          </a:p>
          <a:p>
            <a:pPr marL="0" indent="0">
              <a:buNone/>
            </a:pPr>
            <a:endParaRPr lang="en-US" sz="4800" b="1" dirty="0"/>
          </a:p>
        </p:txBody>
      </p:sp>
      <p:sp>
        <p:nvSpPr>
          <p:cNvPr id="3" name="Title 2"/>
          <p:cNvSpPr>
            <a:spLocks noGrp="1"/>
          </p:cNvSpPr>
          <p:nvPr>
            <p:ph type="title"/>
          </p:nvPr>
        </p:nvSpPr>
        <p:spPr/>
        <p:txBody>
          <a:bodyPr>
            <a:normAutofit/>
          </a:bodyPr>
          <a:lstStyle/>
          <a:p>
            <a:r>
              <a:rPr lang="en-US" dirty="0"/>
              <a:t>Structure of a Trial</a:t>
            </a:r>
          </a:p>
        </p:txBody>
      </p:sp>
      <p:pic>
        <p:nvPicPr>
          <p:cNvPr id="6" name="Picture 5"/>
          <p:cNvPicPr>
            <a:picLocks noChangeAspect="1"/>
          </p:cNvPicPr>
          <p:nvPr/>
        </p:nvPicPr>
        <p:blipFill rotWithShape="1">
          <a:blip r:embed="rId3"/>
          <a:srcRect l="6538" r="128"/>
          <a:stretch/>
        </p:blipFill>
        <p:spPr>
          <a:xfrm>
            <a:off x="152400" y="152400"/>
            <a:ext cx="8763000" cy="6539197"/>
          </a:xfrm>
          <a:prstGeom prst="rect">
            <a:avLst/>
          </a:prstGeom>
        </p:spPr>
      </p:pic>
    </p:spTree>
    <p:extLst>
      <p:ext uri="{BB962C8B-B14F-4D97-AF65-F5344CB8AC3E}">
        <p14:creationId xmlns:p14="http://schemas.microsoft.com/office/powerpoint/2010/main" val="385138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1</a:t>
            </a:r>
            <a:r>
              <a:rPr lang="en-US" dirty="0"/>
              <a:t>: STATE v. TONY</a:t>
            </a:r>
          </a:p>
        </p:txBody>
      </p:sp>
      <p:sp>
        <p:nvSpPr>
          <p:cNvPr id="2" name="TextBox 1">
            <a:extLst>
              <a:ext uri="{FF2B5EF4-FFF2-40B4-BE49-F238E27FC236}">
                <a16:creationId xmlns:a16="http://schemas.microsoft.com/office/drawing/2014/main" id="{33DD4A3B-FE61-48CE-8A12-8DC439048A0F}"/>
              </a:ext>
            </a:extLst>
          </p:cNvPr>
          <p:cNvSpPr txBox="1"/>
          <p:nvPr/>
        </p:nvSpPr>
        <p:spPr>
          <a:xfrm>
            <a:off x="609600" y="1898452"/>
            <a:ext cx="7848600" cy="954107"/>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Question</a:t>
            </a:r>
            <a:r>
              <a:rPr lang="en-US" sz="2800" dirty="0">
                <a:latin typeface="Cambria" panose="02040503050406030204" pitchFamily="18" charset="0"/>
                <a:ea typeface="Cambria" panose="02040503050406030204" pitchFamily="18" charset="0"/>
                <a:cs typeface="Tahoma" panose="020B0604030504040204" pitchFamily="34" charset="0"/>
              </a:rPr>
              <a:t>: Did Tony throw the stone that broke Mr. Wiley’s windows?</a:t>
            </a:r>
          </a:p>
        </p:txBody>
      </p:sp>
      <p:sp>
        <p:nvSpPr>
          <p:cNvPr id="5" name="TextBox 4">
            <a:extLst>
              <a:ext uri="{FF2B5EF4-FFF2-40B4-BE49-F238E27FC236}">
                <a16:creationId xmlns:a16="http://schemas.microsoft.com/office/drawing/2014/main" id="{56346679-466D-4E96-A296-F2C3A84B2145}"/>
              </a:ext>
            </a:extLst>
          </p:cNvPr>
          <p:cNvSpPr txBox="1"/>
          <p:nvPr/>
        </p:nvSpPr>
        <p:spPr>
          <a:xfrm>
            <a:off x="609600" y="3303211"/>
            <a:ext cx="7848600" cy="2523768"/>
          </a:xfrm>
          <a:prstGeom prst="rect">
            <a:avLst/>
          </a:prstGeom>
          <a:noFill/>
        </p:spPr>
        <p:txBody>
          <a:bodyPr wrap="square" rtlCol="0">
            <a:spAutoFit/>
          </a:bodyPr>
          <a:lstStyle/>
          <a:p>
            <a:pPr>
              <a:spcAft>
                <a:spcPts val="1200"/>
              </a:spcAft>
            </a:pPr>
            <a:r>
              <a:rPr lang="en-US" sz="2800" b="1" u="sng" dirty="0">
                <a:highlight>
                  <a:srgbClr val="FFFF00"/>
                </a:highlight>
                <a:latin typeface="Cambria" panose="02040503050406030204" pitchFamily="18" charset="0"/>
                <a:ea typeface="Cambria" panose="02040503050406030204" pitchFamily="18" charset="0"/>
                <a:cs typeface="Tahoma" panose="020B0604030504040204" pitchFamily="34" charset="0"/>
              </a:rPr>
              <a:t>Crime</a:t>
            </a:r>
            <a:r>
              <a:rPr lang="en-US" sz="2800" dirty="0">
                <a:highlight>
                  <a:srgbClr val="FFFF00"/>
                </a:highlight>
                <a:latin typeface="Cambria" panose="02040503050406030204" pitchFamily="18" charset="0"/>
                <a:ea typeface="Cambria" panose="02040503050406030204" pitchFamily="18" charset="0"/>
                <a:cs typeface="Tahoma" panose="020B0604030504040204" pitchFamily="34" charset="0"/>
              </a:rPr>
              <a:t>: Vandalism</a:t>
            </a:r>
          </a:p>
          <a:p>
            <a:pPr>
              <a:spcAft>
                <a:spcPts val="1200"/>
              </a:spcAft>
            </a:pPr>
            <a:r>
              <a:rPr lang="en-US" sz="2400" dirty="0">
                <a:latin typeface="Cambria" panose="02040503050406030204" pitchFamily="18" charset="0"/>
                <a:ea typeface="Cambria" panose="02040503050406030204" pitchFamily="18" charset="0"/>
                <a:cs typeface="Tahoma" panose="020B0604030504040204" pitchFamily="34" charset="0"/>
              </a:rPr>
              <a:t>Whoever intentionally causes damage to physical property of another without his or her consent is guilty of misdemeanor and will be sentenced to imprisonment for not more than 90 days or payment of a fine of not more than $1,000 or both.</a:t>
            </a:r>
            <a:endParaRPr lang="en-US" sz="2800" dirty="0">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85494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1</a:t>
            </a:r>
            <a:r>
              <a:rPr lang="en-US" dirty="0"/>
              <a:t>: STATE v. TONY</a:t>
            </a:r>
          </a:p>
        </p:txBody>
      </p:sp>
      <p:sp>
        <p:nvSpPr>
          <p:cNvPr id="2" name="TextBox 1">
            <a:extLst>
              <a:ext uri="{FF2B5EF4-FFF2-40B4-BE49-F238E27FC236}">
                <a16:creationId xmlns:a16="http://schemas.microsoft.com/office/drawing/2014/main" id="{33DD4A3B-FE61-48CE-8A12-8DC439048A0F}"/>
              </a:ext>
            </a:extLst>
          </p:cNvPr>
          <p:cNvSpPr txBox="1"/>
          <p:nvPr/>
        </p:nvSpPr>
        <p:spPr>
          <a:xfrm>
            <a:off x="609600" y="1898452"/>
            <a:ext cx="3810000" cy="4031873"/>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Prosecution</a:t>
            </a:r>
            <a:r>
              <a:rPr lang="en-US" sz="2800" dirty="0">
                <a:latin typeface="Cambria" panose="02040503050406030204" pitchFamily="18" charset="0"/>
                <a:ea typeface="Cambria" panose="02040503050406030204" pitchFamily="18" charset="0"/>
                <a:cs typeface="Tahoma" panose="020B0604030504040204" pitchFamily="34" charset="0"/>
              </a:rPr>
              <a:t>:</a:t>
            </a:r>
          </a:p>
          <a:p>
            <a:pPr marL="457200" indent="-457200">
              <a:spcAft>
                <a:spcPts val="1200"/>
              </a:spcAft>
              <a:buFont typeface="Arial" panose="020B0604020202020204" pitchFamily="34" charset="0"/>
              <a:buChar char="•"/>
            </a:pPr>
            <a:r>
              <a:rPr lang="en-US" sz="2800" u="sng" dirty="0">
                <a:highlight>
                  <a:srgbClr val="FFFF00"/>
                </a:highlight>
                <a:latin typeface="Cambria" panose="02040503050406030204" pitchFamily="18" charset="0"/>
                <a:ea typeface="Cambria" panose="02040503050406030204" pitchFamily="18" charset="0"/>
                <a:cs typeface="Tahoma" panose="020B0604030504040204" pitchFamily="34" charset="0"/>
              </a:rPr>
              <a:t>Lawyer</a:t>
            </a:r>
            <a:r>
              <a:rPr lang="en-US" sz="2800" dirty="0">
                <a:latin typeface="Cambria" panose="02040503050406030204" pitchFamily="18" charset="0"/>
                <a:ea typeface="Cambria" panose="02040503050406030204" pitchFamily="18" charset="0"/>
                <a:cs typeface="Tahoma" panose="020B0604030504040204" pitchFamily="34" charset="0"/>
              </a:rPr>
              <a:t>: Julissa</a:t>
            </a:r>
          </a:p>
          <a:p>
            <a:pPr marL="457200" indent="-457200">
              <a:spcAft>
                <a:spcPts val="1200"/>
              </a:spcAft>
              <a:buFont typeface="Arial" panose="020B0604020202020204" pitchFamily="34" charset="0"/>
              <a:buChar char="•"/>
            </a:pPr>
            <a:r>
              <a:rPr lang="en-US" sz="2800" u="sng" dirty="0">
                <a:highlight>
                  <a:srgbClr val="00FFFF"/>
                </a:highlight>
                <a:latin typeface="Cambria" panose="02040503050406030204" pitchFamily="18" charset="0"/>
                <a:ea typeface="Cambria" panose="02040503050406030204" pitchFamily="18" charset="0"/>
                <a:cs typeface="Tahoma" panose="020B0604030504040204" pitchFamily="34" charset="0"/>
              </a:rPr>
              <a:t>Mr. Wiley</a:t>
            </a:r>
            <a:r>
              <a:rPr lang="en-US" sz="2800" dirty="0">
                <a:latin typeface="Cambria" panose="02040503050406030204" pitchFamily="18" charset="0"/>
                <a:ea typeface="Cambria" panose="02040503050406030204" pitchFamily="18" charset="0"/>
                <a:cs typeface="Tahoma" panose="020B0604030504040204" pitchFamily="34" charset="0"/>
              </a:rPr>
              <a:t>: </a:t>
            </a:r>
            <a:r>
              <a:rPr lang="en-US" sz="2800" dirty="0" err="1">
                <a:latin typeface="Cambria" panose="02040503050406030204" pitchFamily="18" charset="0"/>
                <a:ea typeface="Cambria" panose="02040503050406030204" pitchFamily="18" charset="0"/>
                <a:cs typeface="Tahoma" panose="020B0604030504040204" pitchFamily="34" charset="0"/>
              </a:rPr>
              <a:t>Adilen</a:t>
            </a:r>
            <a:endParaRPr lang="en-US" sz="2800" dirty="0">
              <a:latin typeface="Cambria" panose="02040503050406030204" pitchFamily="18" charset="0"/>
              <a:ea typeface="Cambria" panose="02040503050406030204" pitchFamily="18" charset="0"/>
              <a:cs typeface="Tahoma" panose="020B0604030504040204" pitchFamily="34" charset="0"/>
            </a:endParaRPr>
          </a:p>
          <a:p>
            <a:pPr marL="457200" indent="-457200">
              <a:spcAft>
                <a:spcPts val="1200"/>
              </a:spcAft>
              <a:buFont typeface="Arial" panose="020B0604020202020204" pitchFamily="34" charset="0"/>
              <a:buChar char="•"/>
            </a:pPr>
            <a:r>
              <a:rPr lang="en-US" sz="2800" u="sng" dirty="0">
                <a:highlight>
                  <a:srgbClr val="00FF00"/>
                </a:highlight>
                <a:latin typeface="Cambria" panose="02040503050406030204" pitchFamily="18" charset="0"/>
                <a:ea typeface="Cambria" panose="02040503050406030204" pitchFamily="18" charset="0"/>
                <a:cs typeface="Tahoma" panose="020B0604030504040204" pitchFamily="34" charset="0"/>
              </a:rPr>
              <a:t>Leslie</a:t>
            </a:r>
            <a:r>
              <a:rPr lang="en-US" sz="2800" dirty="0">
                <a:latin typeface="Cambria" panose="02040503050406030204" pitchFamily="18" charset="0"/>
                <a:ea typeface="Cambria" panose="02040503050406030204" pitchFamily="18" charset="0"/>
                <a:cs typeface="Tahoma" panose="020B0604030504040204" pitchFamily="34" charset="0"/>
              </a:rPr>
              <a:t>: Ezequiel</a:t>
            </a:r>
          </a:p>
          <a:p>
            <a:pPr marL="457200" indent="-457200">
              <a:spcAft>
                <a:spcPts val="1200"/>
              </a:spcAft>
              <a:buFont typeface="Arial" panose="020B0604020202020204" pitchFamily="34" charset="0"/>
              <a:buChar char="•"/>
            </a:pPr>
            <a:endParaRPr lang="en-US" sz="2800" dirty="0">
              <a:latin typeface="Cambria" panose="02040503050406030204" pitchFamily="18" charset="0"/>
              <a:ea typeface="Cambria" panose="02040503050406030204" pitchFamily="18" charset="0"/>
              <a:cs typeface="Tahoma" panose="020B0604030504040204" pitchFamily="34" charset="0"/>
            </a:endParaRPr>
          </a:p>
          <a:p>
            <a:pPr marL="457200" indent="-457200">
              <a:spcAft>
                <a:spcPts val="1200"/>
              </a:spcAft>
              <a:buFont typeface="Arial" panose="020B0604020202020204" pitchFamily="34" charset="0"/>
              <a:buChar char="•"/>
            </a:pPr>
            <a:r>
              <a:rPr lang="en-US" sz="2800" u="sng" dirty="0">
                <a:highlight>
                  <a:srgbClr val="FF0000"/>
                </a:highlight>
                <a:latin typeface="Cambria" panose="02040503050406030204" pitchFamily="18" charset="0"/>
                <a:ea typeface="Cambria" panose="02040503050406030204" pitchFamily="18" charset="0"/>
                <a:cs typeface="Tahoma" panose="020B0604030504040204" pitchFamily="34" charset="0"/>
              </a:rPr>
              <a:t>Researcher</a:t>
            </a:r>
            <a:r>
              <a:rPr lang="en-US" sz="2800" dirty="0">
                <a:latin typeface="Cambria" panose="02040503050406030204" pitchFamily="18" charset="0"/>
                <a:ea typeface="Cambria" panose="02040503050406030204" pitchFamily="18" charset="0"/>
                <a:cs typeface="Tahoma" panose="020B0604030504040204" pitchFamily="34" charset="0"/>
              </a:rPr>
              <a:t>: Sherlyn</a:t>
            </a:r>
          </a:p>
          <a:p>
            <a:pPr>
              <a:spcAft>
                <a:spcPts val="1200"/>
              </a:spcAft>
            </a:pPr>
            <a:endParaRPr lang="en-US" sz="2800" dirty="0">
              <a:latin typeface="Cambria" panose="02040503050406030204" pitchFamily="18" charset="0"/>
              <a:ea typeface="Cambria" panose="02040503050406030204" pitchFamily="18" charset="0"/>
              <a:cs typeface="Tahoma" panose="020B0604030504040204" pitchFamily="34" charset="0"/>
            </a:endParaRPr>
          </a:p>
        </p:txBody>
      </p:sp>
      <p:sp>
        <p:nvSpPr>
          <p:cNvPr id="4" name="TextBox 3">
            <a:extLst>
              <a:ext uri="{FF2B5EF4-FFF2-40B4-BE49-F238E27FC236}">
                <a16:creationId xmlns:a16="http://schemas.microsoft.com/office/drawing/2014/main" id="{4F3F29CF-55BE-4883-BE6E-FC316DBE32B5}"/>
              </a:ext>
            </a:extLst>
          </p:cNvPr>
          <p:cNvSpPr txBox="1"/>
          <p:nvPr/>
        </p:nvSpPr>
        <p:spPr>
          <a:xfrm>
            <a:off x="4724400" y="1898452"/>
            <a:ext cx="3810000" cy="2708434"/>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Defense</a:t>
            </a:r>
            <a:r>
              <a:rPr lang="en-US" sz="2800" dirty="0">
                <a:latin typeface="Cambria" panose="02040503050406030204" pitchFamily="18" charset="0"/>
                <a:ea typeface="Cambria" panose="02040503050406030204" pitchFamily="18" charset="0"/>
                <a:cs typeface="Tahoma" panose="020B0604030504040204" pitchFamily="34" charset="0"/>
              </a:rPr>
              <a:t>:</a:t>
            </a:r>
          </a:p>
          <a:p>
            <a:pPr marL="457200" indent="-457200">
              <a:spcAft>
                <a:spcPts val="1200"/>
              </a:spcAft>
              <a:buFont typeface="Arial" panose="020B0604020202020204" pitchFamily="34" charset="0"/>
              <a:buChar char="•"/>
            </a:pPr>
            <a:r>
              <a:rPr lang="en-US" sz="2800" u="sng" dirty="0">
                <a:highlight>
                  <a:srgbClr val="FFFF00"/>
                </a:highlight>
                <a:latin typeface="Cambria" panose="02040503050406030204" pitchFamily="18" charset="0"/>
                <a:ea typeface="Cambria" panose="02040503050406030204" pitchFamily="18" charset="0"/>
                <a:cs typeface="Tahoma" panose="020B0604030504040204" pitchFamily="34" charset="0"/>
              </a:rPr>
              <a:t>Lawyers</a:t>
            </a:r>
            <a:r>
              <a:rPr lang="en-US" sz="2800" dirty="0">
                <a:latin typeface="Cambria" panose="02040503050406030204" pitchFamily="18" charset="0"/>
                <a:ea typeface="Cambria" panose="02040503050406030204" pitchFamily="18" charset="0"/>
                <a:cs typeface="Tahoma" panose="020B0604030504040204" pitchFamily="34" charset="0"/>
              </a:rPr>
              <a:t>:           Joseph &amp; Stefany</a:t>
            </a:r>
          </a:p>
          <a:p>
            <a:pPr marL="457200" indent="-457200">
              <a:spcAft>
                <a:spcPts val="1200"/>
              </a:spcAft>
              <a:buFont typeface="Arial" panose="020B0604020202020204" pitchFamily="34" charset="0"/>
              <a:buChar char="•"/>
            </a:pPr>
            <a:r>
              <a:rPr lang="en-US" sz="2800" u="sng" dirty="0">
                <a:highlight>
                  <a:srgbClr val="00FFFF"/>
                </a:highlight>
                <a:latin typeface="Cambria" panose="02040503050406030204" pitchFamily="18" charset="0"/>
                <a:ea typeface="Cambria" panose="02040503050406030204" pitchFamily="18" charset="0"/>
                <a:cs typeface="Tahoma" panose="020B0604030504040204" pitchFamily="34" charset="0"/>
              </a:rPr>
              <a:t>Tony</a:t>
            </a:r>
            <a:r>
              <a:rPr lang="en-US" sz="2800" dirty="0">
                <a:latin typeface="Cambria" panose="02040503050406030204" pitchFamily="18" charset="0"/>
                <a:ea typeface="Cambria" panose="02040503050406030204" pitchFamily="18" charset="0"/>
                <a:cs typeface="Tahoma" panose="020B0604030504040204" pitchFamily="34" charset="0"/>
              </a:rPr>
              <a:t>: Cole</a:t>
            </a:r>
          </a:p>
          <a:p>
            <a:pPr marL="457200" indent="-457200">
              <a:spcAft>
                <a:spcPts val="1200"/>
              </a:spcAft>
              <a:buFont typeface="Arial" panose="020B0604020202020204" pitchFamily="34" charset="0"/>
              <a:buChar char="•"/>
            </a:pPr>
            <a:r>
              <a:rPr lang="en-US" sz="2800" u="sng" dirty="0">
                <a:highlight>
                  <a:srgbClr val="00FF00"/>
                </a:highlight>
                <a:latin typeface="Cambria" panose="02040503050406030204" pitchFamily="18" charset="0"/>
                <a:ea typeface="Cambria" panose="02040503050406030204" pitchFamily="18" charset="0"/>
                <a:cs typeface="Tahoma" panose="020B0604030504040204" pitchFamily="34" charset="0"/>
              </a:rPr>
              <a:t>Sandy</a:t>
            </a:r>
            <a:r>
              <a:rPr lang="en-US" sz="2800" dirty="0">
                <a:latin typeface="Cambria" panose="02040503050406030204" pitchFamily="18" charset="0"/>
                <a:ea typeface="Cambria" panose="02040503050406030204" pitchFamily="18" charset="0"/>
                <a:cs typeface="Tahoma" panose="020B0604030504040204" pitchFamily="34" charset="0"/>
              </a:rPr>
              <a:t>: Nicholas</a:t>
            </a:r>
          </a:p>
        </p:txBody>
      </p:sp>
    </p:spTree>
    <p:extLst>
      <p:ext uri="{BB962C8B-B14F-4D97-AF65-F5344CB8AC3E}">
        <p14:creationId xmlns:p14="http://schemas.microsoft.com/office/powerpoint/2010/main" val="349945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1</a:t>
            </a:r>
            <a:r>
              <a:rPr lang="en-US" dirty="0"/>
              <a:t>: STATE v. TONY</a:t>
            </a:r>
          </a:p>
        </p:txBody>
      </p:sp>
      <p:sp>
        <p:nvSpPr>
          <p:cNvPr id="2" name="TextBox 1">
            <a:extLst>
              <a:ext uri="{FF2B5EF4-FFF2-40B4-BE49-F238E27FC236}">
                <a16:creationId xmlns:a16="http://schemas.microsoft.com/office/drawing/2014/main" id="{33DD4A3B-FE61-48CE-8A12-8DC439048A0F}"/>
              </a:ext>
            </a:extLst>
          </p:cNvPr>
          <p:cNvSpPr txBox="1"/>
          <p:nvPr/>
        </p:nvSpPr>
        <p:spPr>
          <a:xfrm>
            <a:off x="609600" y="1898452"/>
            <a:ext cx="7848600" cy="954107"/>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Question</a:t>
            </a:r>
            <a:r>
              <a:rPr lang="en-US" sz="2800" dirty="0">
                <a:latin typeface="Cambria" panose="02040503050406030204" pitchFamily="18" charset="0"/>
                <a:ea typeface="Cambria" panose="02040503050406030204" pitchFamily="18" charset="0"/>
                <a:cs typeface="Tahoma" panose="020B0604030504040204" pitchFamily="34" charset="0"/>
              </a:rPr>
              <a:t>: Did Tony throw the stone that broke Mr. Wiley’s windows?</a:t>
            </a:r>
          </a:p>
        </p:txBody>
      </p:sp>
      <p:sp>
        <p:nvSpPr>
          <p:cNvPr id="5" name="TextBox 4">
            <a:extLst>
              <a:ext uri="{FF2B5EF4-FFF2-40B4-BE49-F238E27FC236}">
                <a16:creationId xmlns:a16="http://schemas.microsoft.com/office/drawing/2014/main" id="{56346679-466D-4E96-A296-F2C3A84B2145}"/>
              </a:ext>
            </a:extLst>
          </p:cNvPr>
          <p:cNvSpPr txBox="1"/>
          <p:nvPr/>
        </p:nvSpPr>
        <p:spPr>
          <a:xfrm>
            <a:off x="609600" y="3303211"/>
            <a:ext cx="7848600" cy="2523768"/>
          </a:xfrm>
          <a:prstGeom prst="rect">
            <a:avLst/>
          </a:prstGeom>
          <a:noFill/>
        </p:spPr>
        <p:txBody>
          <a:bodyPr wrap="square" rtlCol="0">
            <a:spAutoFit/>
          </a:bodyPr>
          <a:lstStyle/>
          <a:p>
            <a:pPr>
              <a:spcAft>
                <a:spcPts val="1200"/>
              </a:spcAft>
            </a:pPr>
            <a:r>
              <a:rPr lang="en-US" sz="2800" b="1" u="sng" dirty="0">
                <a:highlight>
                  <a:srgbClr val="FFFF00"/>
                </a:highlight>
                <a:latin typeface="Cambria" panose="02040503050406030204" pitchFamily="18" charset="0"/>
                <a:ea typeface="Cambria" panose="02040503050406030204" pitchFamily="18" charset="0"/>
                <a:cs typeface="Tahoma" panose="020B0604030504040204" pitchFamily="34" charset="0"/>
              </a:rPr>
              <a:t>Crime</a:t>
            </a:r>
            <a:r>
              <a:rPr lang="en-US" sz="2800" dirty="0">
                <a:highlight>
                  <a:srgbClr val="FFFF00"/>
                </a:highlight>
                <a:latin typeface="Cambria" panose="02040503050406030204" pitchFamily="18" charset="0"/>
                <a:ea typeface="Cambria" panose="02040503050406030204" pitchFamily="18" charset="0"/>
                <a:cs typeface="Tahoma" panose="020B0604030504040204" pitchFamily="34" charset="0"/>
              </a:rPr>
              <a:t>: Vandalism</a:t>
            </a:r>
          </a:p>
          <a:p>
            <a:pPr>
              <a:spcAft>
                <a:spcPts val="1200"/>
              </a:spcAft>
            </a:pPr>
            <a:r>
              <a:rPr lang="en-US" sz="2400" dirty="0">
                <a:latin typeface="Cambria" panose="02040503050406030204" pitchFamily="18" charset="0"/>
                <a:ea typeface="Cambria" panose="02040503050406030204" pitchFamily="18" charset="0"/>
                <a:cs typeface="Tahoma" panose="020B0604030504040204" pitchFamily="34" charset="0"/>
              </a:rPr>
              <a:t>Whoever intentionally causes damage to physical property of another without his or her consent is guilty of misdemeanor and will be sentenced to imprisonment for not more than 90 days or payment of a fine of not more than $1,000 or both.</a:t>
            </a:r>
            <a:endParaRPr lang="en-US" sz="2800" dirty="0">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3304525040"/>
      </p:ext>
    </p:extLst>
  </p:cSld>
  <p:clrMapOvr>
    <a:masterClrMapping/>
  </p:clrMapOvr>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1297</TotalTime>
  <Words>183</Words>
  <Application>Microsoft Office PowerPoint</Application>
  <PresentationFormat>On-screen Show (4:3)</PresentationFormat>
  <Paragraphs>26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Bernard MT Condensed</vt:lpstr>
      <vt:lpstr>Calibri</vt:lpstr>
      <vt:lpstr>Cambria</vt:lpstr>
      <vt:lpstr>Comic Sans MS</vt:lpstr>
      <vt:lpstr>Curriculum Wheel</vt:lpstr>
      <vt:lpstr>Mock Trials</vt:lpstr>
      <vt:lpstr>Structure of a Trial</vt:lpstr>
      <vt:lpstr>Case 1: STATE v. TONY</vt:lpstr>
      <vt:lpstr>Case 1: STATE v. TONY</vt:lpstr>
      <vt:lpstr>Case 1: STATE v. TONY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Burkart</dc:creator>
  <cp:lastModifiedBy>Paul Burkart</cp:lastModifiedBy>
  <cp:revision>45</cp:revision>
  <dcterms:created xsi:type="dcterms:W3CDTF">2015-08-19T15:54:33Z</dcterms:created>
  <dcterms:modified xsi:type="dcterms:W3CDTF">2021-01-25T18:06:00Z</dcterms:modified>
</cp:coreProperties>
</file>