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332" r:id="rId3"/>
    <p:sldId id="335" r:id="rId4"/>
    <p:sldId id="334" r:id="rId5"/>
    <p:sldId id="336" r:id="rId6"/>
    <p:sldId id="337" r:id="rId7"/>
    <p:sldId id="341" r:id="rId8"/>
    <p:sldId id="342" r:id="rId9"/>
    <p:sldId id="338" r:id="rId10"/>
    <p:sldId id="339" r:id="rId11"/>
    <p:sldId id="343" r:id="rId12"/>
    <p:sldId id="345" r:id="rId13"/>
    <p:sldId id="34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5E065"/>
    <a:srgbClr val="FAEA1A"/>
    <a:srgbClr val="F8F83E"/>
    <a:srgbClr val="F8E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B937C-AEFE-42E7-824D-700862ACCC7E}" v="31" dt="2021-01-29T17:49:39.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2" autoAdjust="0"/>
  </p:normalViewPr>
  <p:slideViewPr>
    <p:cSldViewPr>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urkart" userId="8597e483-fb1d-4145-82a7-59216028a243" providerId="ADAL" clId="{DFEB937C-AEFE-42E7-824D-700862ACCC7E}"/>
    <pc:docChg chg="custSel addSld delSld modSld sldOrd">
      <pc:chgData name="Paul Burkart" userId="8597e483-fb1d-4145-82a7-59216028a243" providerId="ADAL" clId="{DFEB937C-AEFE-42E7-824D-700862ACCC7E}" dt="2021-01-29T17:49:39.083" v="2132"/>
      <pc:docMkLst>
        <pc:docMk/>
      </pc:docMkLst>
      <pc:sldChg chg="addSp delSp modSp mod modAnim">
        <pc:chgData name="Paul Burkart" userId="8597e483-fb1d-4145-82a7-59216028a243" providerId="ADAL" clId="{DFEB937C-AEFE-42E7-824D-700862ACCC7E}" dt="2021-01-27T17:15:27.595" v="1586" actId="20577"/>
        <pc:sldMkLst>
          <pc:docMk/>
          <pc:sldMk cId="3499453401" sldId="334"/>
        </pc:sldMkLst>
        <pc:spChg chg="mod">
          <ac:chgData name="Paul Burkart" userId="8597e483-fb1d-4145-82a7-59216028a243" providerId="ADAL" clId="{DFEB937C-AEFE-42E7-824D-700862ACCC7E}" dt="2021-01-27T17:13:37.971" v="1409" actId="21"/>
          <ac:spMkLst>
            <pc:docMk/>
            <pc:sldMk cId="3499453401" sldId="334"/>
            <ac:spMk id="2" creationId="{33DD4A3B-FE61-48CE-8A12-8DC439048A0F}"/>
          </ac:spMkLst>
        </pc:spChg>
        <pc:spChg chg="del">
          <ac:chgData name="Paul Burkart" userId="8597e483-fb1d-4145-82a7-59216028a243" providerId="ADAL" clId="{DFEB937C-AEFE-42E7-824D-700862ACCC7E}" dt="2021-01-27T17:00:18.724" v="774" actId="478"/>
          <ac:spMkLst>
            <pc:docMk/>
            <pc:sldMk cId="3499453401" sldId="334"/>
            <ac:spMk id="4" creationId="{4F3F29CF-55BE-4883-BE6E-FC316DBE32B5}"/>
          </ac:spMkLst>
        </pc:spChg>
        <pc:spChg chg="add mod">
          <ac:chgData name="Paul Burkart" userId="8597e483-fb1d-4145-82a7-59216028a243" providerId="ADAL" clId="{DFEB937C-AEFE-42E7-824D-700862ACCC7E}" dt="2021-01-27T17:13:48.850" v="1419" actId="403"/>
          <ac:spMkLst>
            <pc:docMk/>
            <pc:sldMk cId="3499453401" sldId="334"/>
            <ac:spMk id="5" creationId="{23686633-4463-4162-9971-28F64A82B318}"/>
          </ac:spMkLst>
        </pc:spChg>
        <pc:spChg chg="add del mod">
          <ac:chgData name="Paul Burkart" userId="8597e483-fb1d-4145-82a7-59216028a243" providerId="ADAL" clId="{DFEB937C-AEFE-42E7-824D-700862ACCC7E}" dt="2021-01-27T17:13:55.309" v="1421" actId="478"/>
          <ac:spMkLst>
            <pc:docMk/>
            <pc:sldMk cId="3499453401" sldId="334"/>
            <ac:spMk id="6" creationId="{6DC09D21-3616-4032-8380-A4641A94593D}"/>
          </ac:spMkLst>
        </pc:spChg>
        <pc:spChg chg="add mod">
          <ac:chgData name="Paul Burkart" userId="8597e483-fb1d-4145-82a7-59216028a243" providerId="ADAL" clId="{DFEB937C-AEFE-42E7-824D-700862ACCC7E}" dt="2021-01-27T17:15:27.595" v="1586" actId="20577"/>
          <ac:spMkLst>
            <pc:docMk/>
            <pc:sldMk cId="3499453401" sldId="334"/>
            <ac:spMk id="7" creationId="{76C4A363-1178-401F-B96C-41B727777078}"/>
          </ac:spMkLst>
        </pc:spChg>
      </pc:sldChg>
      <pc:sldChg chg="modSp mod ord">
        <pc:chgData name="Paul Burkart" userId="8597e483-fb1d-4145-82a7-59216028a243" providerId="ADAL" clId="{DFEB937C-AEFE-42E7-824D-700862ACCC7E}" dt="2021-01-27T17:06:09.746" v="990"/>
        <pc:sldMkLst>
          <pc:docMk/>
          <pc:sldMk cId="3304525040" sldId="336"/>
        </pc:sldMkLst>
        <pc:spChg chg="mod">
          <ac:chgData name="Paul Burkart" userId="8597e483-fb1d-4145-82a7-59216028a243" providerId="ADAL" clId="{DFEB937C-AEFE-42E7-824D-700862ACCC7E}" dt="2021-01-27T17:03:59.182" v="967" actId="20577"/>
          <ac:spMkLst>
            <pc:docMk/>
            <pc:sldMk cId="3304525040" sldId="336"/>
            <ac:spMk id="2" creationId="{33DD4A3B-FE61-48CE-8A12-8DC439048A0F}"/>
          </ac:spMkLst>
        </pc:spChg>
        <pc:spChg chg="mod">
          <ac:chgData name="Paul Burkart" userId="8597e483-fb1d-4145-82a7-59216028a243" providerId="ADAL" clId="{DFEB937C-AEFE-42E7-824D-700862ACCC7E}" dt="2021-01-27T16:57:29.387" v="334" actId="20577"/>
          <ac:spMkLst>
            <pc:docMk/>
            <pc:sldMk cId="3304525040" sldId="336"/>
            <ac:spMk id="3" creationId="{00000000-0000-0000-0000-000000000000}"/>
          </ac:spMkLst>
        </pc:spChg>
        <pc:spChg chg="mod">
          <ac:chgData name="Paul Burkart" userId="8597e483-fb1d-4145-82a7-59216028a243" providerId="ADAL" clId="{DFEB937C-AEFE-42E7-824D-700862ACCC7E}" dt="2021-01-27T16:59:58.836" v="766" actId="20577"/>
          <ac:spMkLst>
            <pc:docMk/>
            <pc:sldMk cId="3304525040" sldId="336"/>
            <ac:spMk id="5" creationId="{56346679-466D-4E96-A296-F2C3A84B2145}"/>
          </ac:spMkLst>
        </pc:spChg>
      </pc:sldChg>
      <pc:sldChg chg="modSp add mod">
        <pc:chgData name="Paul Burkart" userId="8597e483-fb1d-4145-82a7-59216028a243" providerId="ADAL" clId="{DFEB937C-AEFE-42E7-824D-700862ACCC7E}" dt="2021-01-27T16:56:15.162" v="289" actId="1038"/>
        <pc:sldMkLst>
          <pc:docMk/>
          <pc:sldMk cId="3908745547" sldId="337"/>
        </pc:sldMkLst>
        <pc:spChg chg="mod">
          <ac:chgData name="Paul Burkart" userId="8597e483-fb1d-4145-82a7-59216028a243" providerId="ADAL" clId="{DFEB937C-AEFE-42E7-824D-700862ACCC7E}" dt="2021-01-27T16:56:15.162" v="289" actId="1038"/>
          <ac:spMkLst>
            <pc:docMk/>
            <pc:sldMk cId="3908745547" sldId="337"/>
            <ac:spMk id="2" creationId="{33DD4A3B-FE61-48CE-8A12-8DC439048A0F}"/>
          </ac:spMkLst>
        </pc:spChg>
        <pc:spChg chg="mod">
          <ac:chgData name="Paul Burkart" userId="8597e483-fb1d-4145-82a7-59216028a243" providerId="ADAL" clId="{DFEB937C-AEFE-42E7-824D-700862ACCC7E}" dt="2021-01-27T16:52:00.242" v="15" actId="20577"/>
          <ac:spMkLst>
            <pc:docMk/>
            <pc:sldMk cId="3908745547" sldId="337"/>
            <ac:spMk id="3" creationId="{00000000-0000-0000-0000-000000000000}"/>
          </ac:spMkLst>
        </pc:spChg>
        <pc:spChg chg="mod">
          <ac:chgData name="Paul Burkart" userId="8597e483-fb1d-4145-82a7-59216028a243" providerId="ADAL" clId="{DFEB937C-AEFE-42E7-824D-700862ACCC7E}" dt="2021-01-27T16:56:10.015" v="286" actId="1038"/>
          <ac:spMkLst>
            <pc:docMk/>
            <pc:sldMk cId="3908745547" sldId="337"/>
            <ac:spMk id="4" creationId="{4F3F29CF-55BE-4883-BE6E-FC316DBE32B5}"/>
          </ac:spMkLst>
        </pc:spChg>
      </pc:sldChg>
      <pc:sldChg chg="modSp add mod ord">
        <pc:chgData name="Paul Burkart" userId="8597e483-fb1d-4145-82a7-59216028a243" providerId="ADAL" clId="{DFEB937C-AEFE-42E7-824D-700862ACCC7E}" dt="2021-01-27T17:43:49.145" v="1661" actId="313"/>
        <pc:sldMkLst>
          <pc:docMk/>
          <pc:sldMk cId="3741616773" sldId="338"/>
        </pc:sldMkLst>
        <pc:spChg chg="mod">
          <ac:chgData name="Paul Burkart" userId="8597e483-fb1d-4145-82a7-59216028a243" providerId="ADAL" clId="{DFEB937C-AEFE-42E7-824D-700862ACCC7E}" dt="2021-01-27T17:08:44.684" v="1333" actId="14100"/>
          <ac:spMkLst>
            <pc:docMk/>
            <pc:sldMk cId="3741616773" sldId="338"/>
            <ac:spMk id="2" creationId="{33DD4A3B-FE61-48CE-8A12-8DC439048A0F}"/>
          </ac:spMkLst>
        </pc:spChg>
        <pc:spChg chg="mod">
          <ac:chgData name="Paul Burkart" userId="8597e483-fb1d-4145-82a7-59216028a243" providerId="ADAL" clId="{DFEB937C-AEFE-42E7-824D-700862ACCC7E}" dt="2021-01-27T17:03:26.182" v="903" actId="20577"/>
          <ac:spMkLst>
            <pc:docMk/>
            <pc:sldMk cId="3741616773" sldId="338"/>
            <ac:spMk id="3" creationId="{00000000-0000-0000-0000-000000000000}"/>
          </ac:spMkLst>
        </pc:spChg>
        <pc:spChg chg="mod">
          <ac:chgData name="Paul Burkart" userId="8597e483-fb1d-4145-82a7-59216028a243" providerId="ADAL" clId="{DFEB937C-AEFE-42E7-824D-700862ACCC7E}" dt="2021-01-27T17:43:49.145" v="1661" actId="313"/>
          <ac:spMkLst>
            <pc:docMk/>
            <pc:sldMk cId="3741616773" sldId="338"/>
            <ac:spMk id="5" creationId="{56346679-466D-4E96-A296-F2C3A84B2145}"/>
          </ac:spMkLst>
        </pc:spChg>
      </pc:sldChg>
      <pc:sldChg chg="modSp add mod ord">
        <pc:chgData name="Paul Burkart" userId="8597e483-fb1d-4145-82a7-59216028a243" providerId="ADAL" clId="{DFEB937C-AEFE-42E7-824D-700862ACCC7E}" dt="2021-01-27T17:06:34.671" v="993" actId="20577"/>
        <pc:sldMkLst>
          <pc:docMk/>
          <pc:sldMk cId="3305536816" sldId="339"/>
        </pc:sldMkLst>
        <pc:spChg chg="mod">
          <ac:chgData name="Paul Burkart" userId="8597e483-fb1d-4145-82a7-59216028a243" providerId="ADAL" clId="{DFEB937C-AEFE-42E7-824D-700862ACCC7E}" dt="2021-01-27T17:06:34.671" v="993" actId="20577"/>
          <ac:spMkLst>
            <pc:docMk/>
            <pc:sldMk cId="3305536816" sldId="339"/>
            <ac:spMk id="2" creationId="{33DD4A3B-FE61-48CE-8A12-8DC439048A0F}"/>
          </ac:spMkLst>
        </pc:spChg>
        <pc:spChg chg="mod">
          <ac:chgData name="Paul Burkart" userId="8597e483-fb1d-4145-82a7-59216028a243" providerId="ADAL" clId="{DFEB937C-AEFE-42E7-824D-700862ACCC7E}" dt="2021-01-27T17:00:48.359" v="788" actId="20577"/>
          <ac:spMkLst>
            <pc:docMk/>
            <pc:sldMk cId="3305536816" sldId="339"/>
            <ac:spMk id="3" creationId="{00000000-0000-0000-0000-000000000000}"/>
          </ac:spMkLst>
        </pc:spChg>
        <pc:spChg chg="mod">
          <ac:chgData name="Paul Burkart" userId="8597e483-fb1d-4145-82a7-59216028a243" providerId="ADAL" clId="{DFEB937C-AEFE-42E7-824D-700862ACCC7E}" dt="2021-01-27T17:02:12.837" v="846" actId="20577"/>
          <ac:spMkLst>
            <pc:docMk/>
            <pc:sldMk cId="3305536816" sldId="339"/>
            <ac:spMk id="4" creationId="{4F3F29CF-55BE-4883-BE6E-FC316DBE32B5}"/>
          </ac:spMkLst>
        </pc:spChg>
      </pc:sldChg>
      <pc:sldChg chg="addSp delSp modSp add del mod">
        <pc:chgData name="Paul Burkart" userId="8597e483-fb1d-4145-82a7-59216028a243" providerId="ADAL" clId="{DFEB937C-AEFE-42E7-824D-700862ACCC7E}" dt="2021-01-27T17:06:03.506" v="987" actId="47"/>
        <pc:sldMkLst>
          <pc:docMk/>
          <pc:sldMk cId="614953596" sldId="340"/>
        </pc:sldMkLst>
        <pc:spChg chg="del">
          <ac:chgData name="Paul Burkart" userId="8597e483-fb1d-4145-82a7-59216028a243" providerId="ADAL" clId="{DFEB937C-AEFE-42E7-824D-700862ACCC7E}" dt="2021-01-27T17:04:53.507" v="969" actId="478"/>
          <ac:spMkLst>
            <pc:docMk/>
            <pc:sldMk cId="614953596" sldId="340"/>
            <ac:spMk id="2" creationId="{33DD4A3B-FE61-48CE-8A12-8DC439048A0F}"/>
          </ac:spMkLst>
        </pc:spChg>
        <pc:spChg chg="del">
          <ac:chgData name="Paul Burkart" userId="8597e483-fb1d-4145-82a7-59216028a243" providerId="ADAL" clId="{DFEB937C-AEFE-42E7-824D-700862ACCC7E}" dt="2021-01-27T17:04:56.148" v="970" actId="478"/>
          <ac:spMkLst>
            <pc:docMk/>
            <pc:sldMk cId="614953596" sldId="340"/>
            <ac:spMk id="5" creationId="{56346679-466D-4E96-A296-F2C3A84B2145}"/>
          </ac:spMkLst>
        </pc:spChg>
        <pc:picChg chg="add del mod">
          <ac:chgData name="Paul Burkart" userId="8597e483-fb1d-4145-82a7-59216028a243" providerId="ADAL" clId="{DFEB937C-AEFE-42E7-824D-700862ACCC7E}" dt="2021-01-27T17:05:07.446" v="974" actId="478"/>
          <ac:picMkLst>
            <pc:docMk/>
            <pc:sldMk cId="614953596" sldId="340"/>
            <ac:picMk id="4" creationId="{9B16A30F-643C-4927-B627-E33EDAAF3C4E}"/>
          </ac:picMkLst>
        </pc:picChg>
      </pc:sldChg>
      <pc:sldChg chg="addSp modSp new mod ord">
        <pc:chgData name="Paul Burkart" userId="8597e483-fb1d-4145-82a7-59216028a243" providerId="ADAL" clId="{DFEB937C-AEFE-42E7-824D-700862ACCC7E}" dt="2021-01-27T17:06:15.186" v="992"/>
        <pc:sldMkLst>
          <pc:docMk/>
          <pc:sldMk cId="854180119" sldId="341"/>
        </pc:sldMkLst>
        <pc:picChg chg="add mod">
          <ac:chgData name="Paul Burkart" userId="8597e483-fb1d-4145-82a7-59216028a243" providerId="ADAL" clId="{DFEB937C-AEFE-42E7-824D-700862ACCC7E}" dt="2021-01-27T17:05:59.747" v="986" actId="1035"/>
          <ac:picMkLst>
            <pc:docMk/>
            <pc:sldMk cId="854180119" sldId="341"/>
            <ac:picMk id="2" creationId="{E2D36644-14EC-4A00-92CC-8A247550D6B5}"/>
          </ac:picMkLst>
        </pc:picChg>
      </pc:sldChg>
      <pc:sldChg chg="add">
        <pc:chgData name="Paul Burkart" userId="8597e483-fb1d-4145-82a7-59216028a243" providerId="ADAL" clId="{DFEB937C-AEFE-42E7-824D-700862ACCC7E}" dt="2021-01-27T17:06:06.518" v="988"/>
        <pc:sldMkLst>
          <pc:docMk/>
          <pc:sldMk cId="1260710520" sldId="342"/>
        </pc:sldMkLst>
      </pc:sldChg>
      <pc:sldChg chg="modSp add mod">
        <pc:chgData name="Paul Burkart" userId="8597e483-fb1d-4145-82a7-59216028a243" providerId="ADAL" clId="{DFEB937C-AEFE-42E7-824D-700862ACCC7E}" dt="2021-01-27T17:43:39.477" v="1622" actId="313"/>
        <pc:sldMkLst>
          <pc:docMk/>
          <pc:sldMk cId="3850203823" sldId="343"/>
        </pc:sldMkLst>
        <pc:spChg chg="mod">
          <ac:chgData name="Paul Burkart" userId="8597e483-fb1d-4145-82a7-59216028a243" providerId="ADAL" clId="{DFEB937C-AEFE-42E7-824D-700862ACCC7E}" dt="2021-01-27T17:43:39.477" v="1622" actId="313"/>
          <ac:spMkLst>
            <pc:docMk/>
            <pc:sldMk cId="3850203823" sldId="343"/>
            <ac:spMk id="5" creationId="{56346679-466D-4E96-A296-F2C3A84B2145}"/>
          </ac:spMkLst>
        </pc:spChg>
      </pc:sldChg>
      <pc:sldChg chg="addSp delSp modSp add mod modAnim">
        <pc:chgData name="Paul Burkart" userId="8597e483-fb1d-4145-82a7-59216028a243" providerId="ADAL" clId="{DFEB937C-AEFE-42E7-824D-700862ACCC7E}" dt="2021-01-29T17:49:39.083" v="2132"/>
        <pc:sldMkLst>
          <pc:docMk/>
          <pc:sldMk cId="3982743907" sldId="344"/>
        </pc:sldMkLst>
        <pc:spChg chg="mod">
          <ac:chgData name="Paul Burkart" userId="8597e483-fb1d-4145-82a7-59216028a243" providerId="ADAL" clId="{DFEB937C-AEFE-42E7-824D-700862ACCC7E}" dt="2021-01-29T17:48:28.034" v="2039" actId="20577"/>
          <ac:spMkLst>
            <pc:docMk/>
            <pc:sldMk cId="3982743907" sldId="344"/>
            <ac:spMk id="2" creationId="{33DD4A3B-FE61-48CE-8A12-8DC439048A0F}"/>
          </ac:spMkLst>
        </pc:spChg>
        <pc:spChg chg="mod">
          <ac:chgData name="Paul Burkart" userId="8597e483-fb1d-4145-82a7-59216028a243" providerId="ADAL" clId="{DFEB937C-AEFE-42E7-824D-700862ACCC7E}" dt="2021-01-29T17:46:22.914" v="1740" actId="5793"/>
          <ac:spMkLst>
            <pc:docMk/>
            <pc:sldMk cId="3982743907" sldId="344"/>
            <ac:spMk id="3" creationId="{00000000-0000-0000-0000-000000000000}"/>
          </ac:spMkLst>
        </pc:spChg>
        <pc:spChg chg="del">
          <ac:chgData name="Paul Burkart" userId="8597e483-fb1d-4145-82a7-59216028a243" providerId="ADAL" clId="{DFEB937C-AEFE-42E7-824D-700862ACCC7E}" dt="2021-01-29T17:47:19.464" v="1931" actId="478"/>
          <ac:spMkLst>
            <pc:docMk/>
            <pc:sldMk cId="3982743907" sldId="344"/>
            <ac:spMk id="5" creationId="{56346679-466D-4E96-A296-F2C3A84B2145}"/>
          </ac:spMkLst>
        </pc:spChg>
        <pc:spChg chg="add mod">
          <ac:chgData name="Paul Burkart" userId="8597e483-fb1d-4145-82a7-59216028a243" providerId="ADAL" clId="{DFEB937C-AEFE-42E7-824D-700862ACCC7E}" dt="2021-01-29T17:48:13.104" v="2021" actId="1076"/>
          <ac:spMkLst>
            <pc:docMk/>
            <pc:sldMk cId="3982743907" sldId="344"/>
            <ac:spMk id="6" creationId="{D603C0A2-1426-4321-921A-CDDB1AA7D9A7}"/>
          </ac:spMkLst>
        </pc:spChg>
        <pc:spChg chg="add mod">
          <ac:chgData name="Paul Burkart" userId="8597e483-fb1d-4145-82a7-59216028a243" providerId="ADAL" clId="{DFEB937C-AEFE-42E7-824D-700862ACCC7E}" dt="2021-01-29T17:49:02.509" v="2126" actId="1076"/>
          <ac:spMkLst>
            <pc:docMk/>
            <pc:sldMk cId="3982743907" sldId="344"/>
            <ac:spMk id="7" creationId="{98326114-AF33-4B17-932D-AB726275139C}"/>
          </ac:spMkLst>
        </pc:spChg>
      </pc:sldChg>
      <pc:sldChg chg="addSp delSp modSp new mod ord modAnim">
        <pc:chgData name="Paul Burkart" userId="8597e483-fb1d-4145-82a7-59216028a243" providerId="ADAL" clId="{DFEB937C-AEFE-42E7-824D-700862ACCC7E}" dt="2021-01-29T17:46:08.975" v="1702" actId="20577"/>
        <pc:sldMkLst>
          <pc:docMk/>
          <pc:sldMk cId="2940478201" sldId="345"/>
        </pc:sldMkLst>
        <pc:spChg chg="del">
          <ac:chgData name="Paul Burkart" userId="8597e483-fb1d-4145-82a7-59216028a243" providerId="ADAL" clId="{DFEB937C-AEFE-42E7-824D-700862ACCC7E}" dt="2021-01-29T17:45:33.240" v="1667" actId="478"/>
          <ac:spMkLst>
            <pc:docMk/>
            <pc:sldMk cId="2940478201" sldId="345"/>
            <ac:spMk id="2" creationId="{3A82384C-C4C7-4B70-9BF2-D62EC52D2983}"/>
          </ac:spMkLst>
        </pc:spChg>
        <pc:spChg chg="del">
          <ac:chgData name="Paul Burkart" userId="8597e483-fb1d-4145-82a7-59216028a243" providerId="ADAL" clId="{DFEB937C-AEFE-42E7-824D-700862ACCC7E}" dt="2021-01-29T17:45:29.636" v="1666"/>
          <ac:spMkLst>
            <pc:docMk/>
            <pc:sldMk cId="2940478201" sldId="345"/>
            <ac:spMk id="3" creationId="{6C7F8E03-D51A-4DBB-BDF2-A1CF5C57F331}"/>
          </ac:spMkLst>
        </pc:spChg>
        <pc:spChg chg="add mod">
          <ac:chgData name="Paul Burkart" userId="8597e483-fb1d-4145-82a7-59216028a243" providerId="ADAL" clId="{DFEB937C-AEFE-42E7-824D-700862ACCC7E}" dt="2021-01-29T17:46:08.975" v="1702" actId="20577"/>
          <ac:spMkLst>
            <pc:docMk/>
            <pc:sldMk cId="2940478201" sldId="345"/>
            <ac:spMk id="5" creationId="{C513860F-EED2-4E43-9B31-6E8FB7D6BBD1}"/>
          </ac:spMkLst>
        </pc:spChg>
        <pc:picChg chg="add mod">
          <ac:chgData name="Paul Burkart" userId="8597e483-fb1d-4145-82a7-59216028a243" providerId="ADAL" clId="{DFEB937C-AEFE-42E7-824D-700862ACCC7E}" dt="2021-01-29T17:45:53.147" v="1672" actId="1076"/>
          <ac:picMkLst>
            <pc:docMk/>
            <pc:sldMk cId="2940478201" sldId="345"/>
            <ac:picMk id="4" creationId="{0435B8AD-6366-4ED3-9E7A-A00CDA9D1E57}"/>
          </ac:picMkLst>
        </pc:picChg>
      </pc:sldChg>
    </pc:docChg>
  </pc:docChgLst>
  <pc:docChgLst>
    <pc:chgData name="Paul Burkart" userId="8597e483-fb1d-4145-82a7-59216028a243" providerId="ADAL" clId="{247F3A15-0F47-4631-88D8-6C82835FE416}"/>
    <pc:docChg chg="undo custSel addSld delSld modSld sldOrd">
      <pc:chgData name="Paul Burkart" userId="8597e483-fb1d-4145-82a7-59216028a243" providerId="ADAL" clId="{247F3A15-0F47-4631-88D8-6C82835FE416}" dt="2021-01-25T18:05:54.251" v="424"/>
      <pc:docMkLst>
        <pc:docMk/>
      </pc:docMkLst>
      <pc:sldChg chg="modSp mod">
        <pc:chgData name="Paul Burkart" userId="8597e483-fb1d-4145-82a7-59216028a243" providerId="ADAL" clId="{247F3A15-0F47-4631-88D8-6C82835FE416}" dt="2021-01-25T17:59:13.721" v="196" actId="20577"/>
        <pc:sldMkLst>
          <pc:docMk/>
          <pc:sldMk cId="996550030" sldId="269"/>
        </pc:sldMkLst>
        <pc:spChg chg="mod">
          <ac:chgData name="Paul Burkart" userId="8597e483-fb1d-4145-82a7-59216028a243" providerId="ADAL" clId="{247F3A15-0F47-4631-88D8-6C82835FE416}" dt="2021-01-25T17:59:13.721" v="196" actId="20577"/>
          <ac:spMkLst>
            <pc:docMk/>
            <pc:sldMk cId="996550030" sldId="269"/>
            <ac:spMk id="3" creationId="{00000000-0000-0000-0000-000000000000}"/>
          </ac:spMkLst>
        </pc:spChg>
      </pc:sldChg>
      <pc:sldChg chg="del">
        <pc:chgData name="Paul Burkart" userId="8597e483-fb1d-4145-82a7-59216028a243" providerId="ADAL" clId="{247F3A15-0F47-4631-88D8-6C82835FE416}" dt="2021-01-25T17:56:07.281" v="1" actId="47"/>
        <pc:sldMkLst>
          <pc:docMk/>
          <pc:sldMk cId="894974848" sldId="328"/>
        </pc:sldMkLst>
      </pc:sldChg>
      <pc:sldChg chg="del">
        <pc:chgData name="Paul Burkart" userId="8597e483-fb1d-4145-82a7-59216028a243" providerId="ADAL" clId="{247F3A15-0F47-4631-88D8-6C82835FE416}" dt="2021-01-25T17:56:05.440" v="0" actId="47"/>
        <pc:sldMkLst>
          <pc:docMk/>
          <pc:sldMk cId="29120459" sldId="333"/>
        </pc:sldMkLst>
      </pc:sldChg>
      <pc:sldChg chg="addSp modSp mod">
        <pc:chgData name="Paul Burkart" userId="8597e483-fb1d-4145-82a7-59216028a243" providerId="ADAL" clId="{247F3A15-0F47-4631-88D8-6C82835FE416}" dt="2021-01-25T18:04:08.220" v="300" actId="115"/>
        <pc:sldMkLst>
          <pc:docMk/>
          <pc:sldMk cId="3499453401" sldId="334"/>
        </pc:sldMkLst>
        <pc:spChg chg="mod">
          <ac:chgData name="Paul Burkart" userId="8597e483-fb1d-4145-82a7-59216028a243" providerId="ADAL" clId="{247F3A15-0F47-4631-88D8-6C82835FE416}" dt="2021-01-25T18:04:02.225" v="297" actId="115"/>
          <ac:spMkLst>
            <pc:docMk/>
            <pc:sldMk cId="3499453401" sldId="334"/>
            <ac:spMk id="2" creationId="{33DD4A3B-FE61-48CE-8A12-8DC439048A0F}"/>
          </ac:spMkLst>
        </pc:spChg>
        <pc:spChg chg="mod">
          <ac:chgData name="Paul Burkart" userId="8597e483-fb1d-4145-82a7-59216028a243" providerId="ADAL" clId="{247F3A15-0F47-4631-88D8-6C82835FE416}" dt="2021-01-25T17:56:34.776" v="57" actId="115"/>
          <ac:spMkLst>
            <pc:docMk/>
            <pc:sldMk cId="3499453401" sldId="334"/>
            <ac:spMk id="3" creationId="{00000000-0000-0000-0000-000000000000}"/>
          </ac:spMkLst>
        </pc:spChg>
        <pc:spChg chg="add mod">
          <ac:chgData name="Paul Burkart" userId="8597e483-fb1d-4145-82a7-59216028a243" providerId="ADAL" clId="{247F3A15-0F47-4631-88D8-6C82835FE416}" dt="2021-01-25T18:04:08.220" v="300" actId="115"/>
          <ac:spMkLst>
            <pc:docMk/>
            <pc:sldMk cId="3499453401" sldId="334"/>
            <ac:spMk id="4" creationId="{4F3F29CF-55BE-4883-BE6E-FC316DBE32B5}"/>
          </ac:spMkLst>
        </pc:spChg>
      </pc:sldChg>
      <pc:sldChg chg="addSp delSp modSp add mod ord">
        <pc:chgData name="Paul Burkart" userId="8597e483-fb1d-4145-82a7-59216028a243" providerId="ADAL" clId="{247F3A15-0F47-4631-88D8-6C82835FE416}" dt="2021-01-25T18:05:54.251" v="424"/>
        <pc:sldMkLst>
          <pc:docMk/>
          <pc:sldMk cId="854940098" sldId="335"/>
        </pc:sldMkLst>
        <pc:spChg chg="mod">
          <ac:chgData name="Paul Burkart" userId="8597e483-fb1d-4145-82a7-59216028a243" providerId="ADAL" clId="{247F3A15-0F47-4631-88D8-6C82835FE416}" dt="2021-01-25T18:04:39.553" v="385" actId="113"/>
          <ac:spMkLst>
            <pc:docMk/>
            <pc:sldMk cId="854940098" sldId="335"/>
            <ac:spMk id="2" creationId="{33DD4A3B-FE61-48CE-8A12-8DC439048A0F}"/>
          </ac:spMkLst>
        </pc:spChg>
        <pc:spChg chg="del">
          <ac:chgData name="Paul Burkart" userId="8597e483-fb1d-4145-82a7-59216028a243" providerId="ADAL" clId="{247F3A15-0F47-4631-88D8-6C82835FE416}" dt="2021-01-25T18:03:31.108" v="283" actId="478"/>
          <ac:spMkLst>
            <pc:docMk/>
            <pc:sldMk cId="854940098" sldId="335"/>
            <ac:spMk id="4" creationId="{4F3F29CF-55BE-4883-BE6E-FC316DBE32B5}"/>
          </ac:spMkLst>
        </pc:spChg>
        <pc:spChg chg="add mod">
          <ac:chgData name="Paul Burkart" userId="8597e483-fb1d-4145-82a7-59216028a243" providerId="ADAL" clId="{247F3A15-0F47-4631-88D8-6C82835FE416}" dt="2021-01-25T18:05:38.885" v="421" actId="6549"/>
          <ac:spMkLst>
            <pc:docMk/>
            <pc:sldMk cId="854940098" sldId="335"/>
            <ac:spMk id="5" creationId="{56346679-466D-4E96-A296-F2C3A84B2145}"/>
          </ac:spMkLst>
        </pc:spChg>
      </pc:sldChg>
      <pc:sldChg chg="add">
        <pc:chgData name="Paul Burkart" userId="8597e483-fb1d-4145-82a7-59216028a243" providerId="ADAL" clId="{247F3A15-0F47-4631-88D8-6C82835FE416}" dt="2021-01-25T18:05:51.183" v="422"/>
        <pc:sldMkLst>
          <pc:docMk/>
          <pc:sldMk cId="3304525040"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a:t>
            </a:fld>
            <a:endParaRPr lang="en-US"/>
          </a:p>
        </p:txBody>
      </p:sp>
    </p:spTree>
    <p:extLst>
      <p:ext uri="{BB962C8B-B14F-4D97-AF65-F5344CB8AC3E}">
        <p14:creationId xmlns:p14="http://schemas.microsoft.com/office/powerpoint/2010/main" val="101909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11</a:t>
            </a:fld>
            <a:endParaRPr lang="en-US"/>
          </a:p>
        </p:txBody>
      </p:sp>
    </p:spTree>
    <p:extLst>
      <p:ext uri="{BB962C8B-B14F-4D97-AF65-F5344CB8AC3E}">
        <p14:creationId xmlns:p14="http://schemas.microsoft.com/office/powerpoint/2010/main" val="1993965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13</a:t>
            </a:fld>
            <a:endParaRPr lang="en-US"/>
          </a:p>
        </p:txBody>
      </p:sp>
    </p:spTree>
    <p:extLst>
      <p:ext uri="{BB962C8B-B14F-4D97-AF65-F5344CB8AC3E}">
        <p14:creationId xmlns:p14="http://schemas.microsoft.com/office/powerpoint/2010/main" val="53847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2</a:t>
            </a:fld>
            <a:endParaRPr lang="en-US"/>
          </a:p>
        </p:txBody>
      </p:sp>
    </p:spTree>
    <p:extLst>
      <p:ext uri="{BB962C8B-B14F-4D97-AF65-F5344CB8AC3E}">
        <p14:creationId xmlns:p14="http://schemas.microsoft.com/office/powerpoint/2010/main" val="414509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3</a:t>
            </a:fld>
            <a:endParaRPr lang="en-US"/>
          </a:p>
        </p:txBody>
      </p:sp>
    </p:spTree>
    <p:extLst>
      <p:ext uri="{BB962C8B-B14F-4D97-AF65-F5344CB8AC3E}">
        <p14:creationId xmlns:p14="http://schemas.microsoft.com/office/powerpoint/2010/main" val="81073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4</a:t>
            </a:fld>
            <a:endParaRPr lang="en-US"/>
          </a:p>
        </p:txBody>
      </p:sp>
    </p:spTree>
    <p:extLst>
      <p:ext uri="{BB962C8B-B14F-4D97-AF65-F5344CB8AC3E}">
        <p14:creationId xmlns:p14="http://schemas.microsoft.com/office/powerpoint/2010/main" val="10222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5</a:t>
            </a:fld>
            <a:endParaRPr lang="en-US"/>
          </a:p>
        </p:txBody>
      </p:sp>
    </p:spTree>
    <p:extLst>
      <p:ext uri="{BB962C8B-B14F-4D97-AF65-F5344CB8AC3E}">
        <p14:creationId xmlns:p14="http://schemas.microsoft.com/office/powerpoint/2010/main" val="1966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6</a:t>
            </a:fld>
            <a:endParaRPr lang="en-US"/>
          </a:p>
        </p:txBody>
      </p:sp>
    </p:spTree>
    <p:extLst>
      <p:ext uri="{BB962C8B-B14F-4D97-AF65-F5344CB8AC3E}">
        <p14:creationId xmlns:p14="http://schemas.microsoft.com/office/powerpoint/2010/main" val="363835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8</a:t>
            </a:fld>
            <a:endParaRPr lang="en-US"/>
          </a:p>
        </p:txBody>
      </p:sp>
    </p:spTree>
    <p:extLst>
      <p:ext uri="{BB962C8B-B14F-4D97-AF65-F5344CB8AC3E}">
        <p14:creationId xmlns:p14="http://schemas.microsoft.com/office/powerpoint/2010/main" val="9879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9</a:t>
            </a:fld>
            <a:endParaRPr lang="en-US"/>
          </a:p>
        </p:txBody>
      </p:sp>
    </p:spTree>
    <p:extLst>
      <p:ext uri="{BB962C8B-B14F-4D97-AF65-F5344CB8AC3E}">
        <p14:creationId xmlns:p14="http://schemas.microsoft.com/office/powerpoint/2010/main" val="411643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27CDFD-47B3-4C6F-84DE-F90CDAB19194}" type="slidenum">
              <a:rPr lang="en-US" smtClean="0"/>
              <a:t>10</a:t>
            </a:fld>
            <a:endParaRPr lang="en-US"/>
          </a:p>
        </p:txBody>
      </p:sp>
    </p:spTree>
    <p:extLst>
      <p:ext uri="{BB962C8B-B14F-4D97-AF65-F5344CB8AC3E}">
        <p14:creationId xmlns:p14="http://schemas.microsoft.com/office/powerpoint/2010/main" val="1084372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Fm0pIpPQuaU?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Mock Trials</a:t>
            </a:r>
          </a:p>
        </p:txBody>
      </p:sp>
      <p:pic>
        <p:nvPicPr>
          <p:cNvPr id="1028" name="Picture 4" descr="Bitmoji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33669"/>
          <a:stretch/>
        </p:blipFill>
        <p:spPr bwMode="auto">
          <a:xfrm>
            <a:off x="2667000" y="1674812"/>
            <a:ext cx="3955317" cy="26236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itmoji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781300"/>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tmoji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67" y="2819400"/>
            <a:ext cx="379095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5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2</a:t>
            </a:r>
            <a:r>
              <a:rPr lang="en-US" dirty="0"/>
              <a:t>: STATE v. ANDERSON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533400" y="1898452"/>
            <a:ext cx="3962400" cy="3600986"/>
          </a:xfrm>
          <a:prstGeom prst="rect">
            <a:avLst/>
          </a:prstGeom>
          <a:noFill/>
        </p:spPr>
        <p:txBody>
          <a:bodyPr wrap="square" rtlCol="0">
            <a:spAutoFit/>
          </a:bodyPr>
          <a:lstStyle/>
          <a:p>
            <a:pPr>
              <a:spcAft>
                <a:spcPts val="1200"/>
              </a:spcAft>
            </a:pPr>
            <a:r>
              <a:rPr lang="en-US" sz="2400" b="1" u="sng" dirty="0">
                <a:latin typeface="Cambria" panose="02040503050406030204" pitchFamily="18" charset="0"/>
                <a:ea typeface="Cambria" panose="02040503050406030204" pitchFamily="18" charset="0"/>
                <a:cs typeface="Tahoma" panose="020B0604030504040204" pitchFamily="34" charset="0"/>
              </a:rPr>
              <a:t>Prosecution</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4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a:t>
            </a:r>
            <a:r>
              <a:rPr lang="en-US" sz="2400" dirty="0">
                <a:latin typeface="Cambria" panose="02040503050406030204" pitchFamily="18" charset="0"/>
                <a:ea typeface="Cambria" panose="02040503050406030204" pitchFamily="18" charset="0"/>
                <a:cs typeface="Tahoma" panose="020B0604030504040204" pitchFamily="34" charset="0"/>
              </a:rPr>
              <a:t>: Gabriella</a:t>
            </a:r>
          </a:p>
          <a:p>
            <a:pPr marL="457200" indent="-457200">
              <a:spcAft>
                <a:spcPts val="1200"/>
              </a:spcAft>
              <a:buFont typeface="Arial" panose="020B0604020202020204" pitchFamily="34" charset="0"/>
              <a:buChar char="•"/>
            </a:pPr>
            <a:r>
              <a:rPr lang="en-US" sz="2400" u="sng" dirty="0">
                <a:highlight>
                  <a:srgbClr val="00FFFF"/>
                </a:highlight>
                <a:latin typeface="Cambria" panose="02040503050406030204" pitchFamily="18" charset="0"/>
                <a:ea typeface="Cambria" panose="02040503050406030204" pitchFamily="18" charset="0"/>
                <a:cs typeface="Tahoma" panose="020B0604030504040204" pitchFamily="34" charset="0"/>
              </a:rPr>
              <a:t>Officer Yang</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400" u="sng" dirty="0">
                <a:highlight>
                  <a:srgbClr val="00FF00"/>
                </a:highlight>
                <a:latin typeface="Cambria" panose="02040503050406030204" pitchFamily="18" charset="0"/>
                <a:ea typeface="Cambria" panose="02040503050406030204" pitchFamily="18" charset="0"/>
                <a:cs typeface="Tahoma" panose="020B0604030504040204" pitchFamily="34" charset="0"/>
              </a:rPr>
              <a:t>Al </a:t>
            </a:r>
            <a:r>
              <a:rPr lang="en-US" sz="2400" u="sng" dirty="0" err="1">
                <a:highlight>
                  <a:srgbClr val="00FF00"/>
                </a:highlight>
                <a:latin typeface="Cambria" panose="02040503050406030204" pitchFamily="18" charset="0"/>
                <a:ea typeface="Cambria" panose="02040503050406030204" pitchFamily="18" charset="0"/>
                <a:cs typeface="Tahoma" panose="020B0604030504040204" pitchFamily="34" charset="0"/>
              </a:rPr>
              <a:t>Schriver</a:t>
            </a:r>
            <a:r>
              <a:rPr lang="en-US" sz="2400" u="sng" dirty="0">
                <a:highlight>
                  <a:srgbClr val="00FF00"/>
                </a:highlight>
                <a:latin typeface="Cambria" panose="02040503050406030204" pitchFamily="18" charset="0"/>
                <a:ea typeface="Cambria" panose="02040503050406030204" pitchFamily="18" charset="0"/>
                <a:cs typeface="Tahoma" panose="020B0604030504040204" pitchFamily="34" charset="0"/>
              </a:rPr>
              <a:t> (Witness)</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r>
              <a:rPr lang="en-US" sz="2400" u="sng" dirty="0">
                <a:highlight>
                  <a:srgbClr val="FF0000"/>
                </a:highlight>
                <a:latin typeface="Cambria" panose="02040503050406030204" pitchFamily="18" charset="0"/>
                <a:ea typeface="Cambria" panose="02040503050406030204" pitchFamily="18" charset="0"/>
                <a:cs typeface="Tahoma" panose="020B0604030504040204" pitchFamily="34" charset="0"/>
              </a:rPr>
              <a:t>Researcher</a:t>
            </a:r>
            <a:r>
              <a:rPr lang="en-US" sz="2400" dirty="0">
                <a:latin typeface="Cambria" panose="02040503050406030204" pitchFamily="18" charset="0"/>
                <a:ea typeface="Cambria" panose="02040503050406030204" pitchFamily="18" charset="0"/>
                <a:cs typeface="Tahoma" panose="020B0604030504040204" pitchFamily="34" charset="0"/>
              </a:rPr>
              <a:t>:</a:t>
            </a:r>
          </a:p>
          <a:p>
            <a:pPr>
              <a:spcAft>
                <a:spcPts val="1200"/>
              </a:spcAft>
            </a:pPr>
            <a:endParaRPr lang="en-US" sz="2400" dirty="0">
              <a:latin typeface="Cambria" panose="02040503050406030204" pitchFamily="18" charset="0"/>
              <a:ea typeface="Cambria" panose="02040503050406030204" pitchFamily="18" charset="0"/>
              <a:cs typeface="Tahoma" panose="020B0604030504040204" pitchFamily="34" charset="0"/>
            </a:endParaRPr>
          </a:p>
        </p:txBody>
      </p:sp>
      <p:sp>
        <p:nvSpPr>
          <p:cNvPr id="4" name="TextBox 3">
            <a:extLst>
              <a:ext uri="{FF2B5EF4-FFF2-40B4-BE49-F238E27FC236}">
                <a16:creationId xmlns:a16="http://schemas.microsoft.com/office/drawing/2014/main" id="{4F3F29CF-55BE-4883-BE6E-FC316DBE32B5}"/>
              </a:ext>
            </a:extLst>
          </p:cNvPr>
          <p:cNvSpPr txBox="1"/>
          <p:nvPr/>
        </p:nvSpPr>
        <p:spPr>
          <a:xfrm>
            <a:off x="4572000" y="1898452"/>
            <a:ext cx="4114800" cy="2400657"/>
          </a:xfrm>
          <a:prstGeom prst="rect">
            <a:avLst/>
          </a:prstGeom>
          <a:noFill/>
        </p:spPr>
        <p:txBody>
          <a:bodyPr wrap="square" rtlCol="0">
            <a:spAutoFit/>
          </a:bodyPr>
          <a:lstStyle/>
          <a:p>
            <a:pPr>
              <a:spcAft>
                <a:spcPts val="1200"/>
              </a:spcAft>
            </a:pPr>
            <a:r>
              <a:rPr lang="en-US" sz="2400" b="1" u="sng" dirty="0">
                <a:latin typeface="Cambria" panose="02040503050406030204" pitchFamily="18" charset="0"/>
                <a:ea typeface="Cambria" panose="02040503050406030204" pitchFamily="18" charset="0"/>
                <a:cs typeface="Tahoma" panose="020B0604030504040204" pitchFamily="34" charset="0"/>
              </a:rPr>
              <a:t>Defense</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4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Lawyer(s)</a:t>
            </a:r>
            <a:r>
              <a:rPr lang="en-US" sz="2400" dirty="0">
                <a:latin typeface="Cambria" panose="02040503050406030204" pitchFamily="18" charset="0"/>
                <a:ea typeface="Cambria" panose="02040503050406030204" pitchFamily="18" charset="0"/>
                <a:cs typeface="Tahoma" panose="020B0604030504040204" pitchFamily="34" charset="0"/>
              </a:rPr>
              <a:t>: Gael &amp; Isaiah</a:t>
            </a:r>
          </a:p>
          <a:p>
            <a:pPr marL="457200" indent="-457200">
              <a:spcAft>
                <a:spcPts val="1200"/>
              </a:spcAft>
              <a:buFont typeface="Arial" panose="020B0604020202020204" pitchFamily="34" charset="0"/>
              <a:buChar char="•"/>
            </a:pPr>
            <a:r>
              <a:rPr lang="en-US" sz="2400" u="sng" dirty="0">
                <a:highlight>
                  <a:srgbClr val="00FFFF"/>
                </a:highlight>
                <a:latin typeface="Cambria" panose="02040503050406030204" pitchFamily="18" charset="0"/>
                <a:ea typeface="Cambria" panose="02040503050406030204" pitchFamily="18" charset="0"/>
                <a:cs typeface="Tahoma" panose="020B0604030504040204" pitchFamily="34" charset="0"/>
              </a:rPr>
              <a:t>Matthew Anderson (Defendant)</a:t>
            </a:r>
            <a:r>
              <a:rPr lang="en-US" sz="2400" dirty="0">
                <a:latin typeface="Cambria" panose="02040503050406030204" pitchFamily="18" charset="0"/>
                <a:ea typeface="Cambria" panose="02040503050406030204" pitchFamily="18" charset="0"/>
                <a:cs typeface="Tahoma" panose="020B0604030504040204" pitchFamily="34" charset="0"/>
              </a:rPr>
              <a:t>: Armani</a:t>
            </a:r>
          </a:p>
          <a:p>
            <a:pPr marL="457200" indent="-457200">
              <a:spcAft>
                <a:spcPts val="1200"/>
              </a:spcAft>
              <a:buFont typeface="Arial" panose="020B0604020202020204" pitchFamily="34" charset="0"/>
              <a:buChar char="•"/>
            </a:pPr>
            <a:r>
              <a:rPr lang="en-US" sz="2400" u="sng" dirty="0">
                <a:highlight>
                  <a:srgbClr val="00FF00"/>
                </a:highlight>
                <a:latin typeface="Cambria" panose="02040503050406030204" pitchFamily="18" charset="0"/>
                <a:ea typeface="Cambria" panose="02040503050406030204" pitchFamily="18" charset="0"/>
                <a:cs typeface="Tahoma" panose="020B0604030504040204" pitchFamily="34" charset="0"/>
              </a:rPr>
              <a:t>Aiden (Witness)</a:t>
            </a:r>
            <a:r>
              <a:rPr lang="en-US" sz="2400" dirty="0">
                <a:latin typeface="Cambria" panose="02040503050406030204" pitchFamily="18" charset="0"/>
                <a:ea typeface="Cambria" panose="02040503050406030204" pitchFamily="18" charset="0"/>
                <a:cs typeface="Tahoma" panose="020B0604030504040204" pitchFamily="34" charset="0"/>
              </a:rPr>
              <a:t>: Brian</a:t>
            </a:r>
          </a:p>
        </p:txBody>
      </p:sp>
    </p:spTree>
    <p:extLst>
      <p:ext uri="{BB962C8B-B14F-4D97-AF65-F5344CB8AC3E}">
        <p14:creationId xmlns:p14="http://schemas.microsoft.com/office/powerpoint/2010/main" val="330553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2</a:t>
            </a:r>
            <a:r>
              <a:rPr lang="en-US" dirty="0"/>
              <a:t>: STATE v. ANDERSON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80772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the defendant move over the required lanes when passing an emergency vehicle?</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Failing to move “a lane away”</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When approaching and before passing an emergency vehicle that is parked or stopped on or next to a street having two or more lanes in the same direction, the driver of a vehicle shall safely move the vehicle to a lane away from the emergency vehicle.</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85020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The People v. Joe Jones: A 10 Minute Mock Trial">
            <a:hlinkClick r:id="" action="ppaction://media"/>
            <a:extLst>
              <a:ext uri="{FF2B5EF4-FFF2-40B4-BE49-F238E27FC236}">
                <a16:creationId xmlns:a16="http://schemas.microsoft.com/office/drawing/2014/main" id="{0435B8AD-6366-4ED3-9E7A-A00CDA9D1E57}"/>
              </a:ext>
            </a:extLst>
          </p:cNvPr>
          <p:cNvPicPr>
            <a:picLocks noGrp="1" noRot="1" noChangeAspect="1"/>
          </p:cNvPicPr>
          <p:nvPr>
            <p:ph idx="1"/>
            <a:videoFile r:link="rId1"/>
          </p:nvPr>
        </p:nvPicPr>
        <p:blipFill>
          <a:blip r:embed="rId3"/>
          <a:stretch>
            <a:fillRect/>
          </a:stretch>
        </p:blipFill>
        <p:spPr>
          <a:xfrm>
            <a:off x="189246" y="1524000"/>
            <a:ext cx="8765507" cy="4953000"/>
          </a:xfrm>
          <a:prstGeom prst="rect">
            <a:avLst/>
          </a:prstGeom>
        </p:spPr>
      </p:pic>
      <p:sp>
        <p:nvSpPr>
          <p:cNvPr id="5" name="Title 2">
            <a:extLst>
              <a:ext uri="{FF2B5EF4-FFF2-40B4-BE49-F238E27FC236}">
                <a16:creationId xmlns:a16="http://schemas.microsoft.com/office/drawing/2014/main" id="{C513860F-EED2-4E43-9B31-6E8FB7D6BBD1}"/>
              </a:ext>
            </a:extLst>
          </p:cNvPr>
          <p:cNvSpPr>
            <a:spLocks noGrp="1"/>
          </p:cNvSpPr>
          <p:nvPr>
            <p:ph type="title"/>
          </p:nvPr>
        </p:nvSpPr>
        <p:spPr>
          <a:xfrm>
            <a:off x="457200" y="304800"/>
            <a:ext cx="8229600" cy="1143000"/>
          </a:xfrm>
        </p:spPr>
        <p:txBody>
          <a:bodyPr>
            <a:normAutofit/>
          </a:bodyPr>
          <a:lstStyle/>
          <a:p>
            <a:r>
              <a:rPr lang="en-US" u="sng" dirty="0"/>
              <a:t>The People v. Joe Jones</a:t>
            </a:r>
            <a:endParaRPr lang="en-US" dirty="0"/>
          </a:p>
        </p:txBody>
      </p:sp>
    </p:spTree>
    <p:extLst>
      <p:ext uri="{BB962C8B-B14F-4D97-AF65-F5344CB8AC3E}">
        <p14:creationId xmlns:p14="http://schemas.microsoft.com/office/powerpoint/2010/main" val="2940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In the meeting chat…</a:t>
            </a:r>
          </a:p>
        </p:txBody>
      </p:sp>
      <p:sp>
        <p:nvSpPr>
          <p:cNvPr id="2" name="TextBox 1">
            <a:extLst>
              <a:ext uri="{FF2B5EF4-FFF2-40B4-BE49-F238E27FC236}">
                <a16:creationId xmlns:a16="http://schemas.microsoft.com/office/drawing/2014/main" id="{33DD4A3B-FE61-48CE-8A12-8DC439048A0F}"/>
              </a:ext>
            </a:extLst>
          </p:cNvPr>
          <p:cNvSpPr txBox="1"/>
          <p:nvPr/>
        </p:nvSpPr>
        <p:spPr>
          <a:xfrm>
            <a:off x="533400" y="4711006"/>
            <a:ext cx="8077200" cy="1384995"/>
          </a:xfrm>
          <a:prstGeom prst="rect">
            <a:avLst/>
          </a:prstGeom>
          <a:noFill/>
        </p:spPr>
        <p:txBody>
          <a:bodyPr wrap="square" rtlCol="0">
            <a:spAutoFit/>
          </a:bodyPr>
          <a:lstStyle/>
          <a:p>
            <a:pPr>
              <a:spcAft>
                <a:spcPts val="1200"/>
              </a:spcAft>
            </a:pPr>
            <a:r>
              <a:rPr lang="en-US" sz="2800" dirty="0">
                <a:latin typeface="Cambria" panose="02040503050406030204" pitchFamily="18" charset="0"/>
                <a:ea typeface="Cambria" panose="02040503050406030204" pitchFamily="18" charset="0"/>
                <a:cs typeface="Tahoma" panose="020B0604030504040204" pitchFamily="34" charset="0"/>
              </a:rPr>
              <a:t>3) After watching this sample mock trial video, what is something that you think you could apply to your mock trial cases in the future?</a:t>
            </a:r>
          </a:p>
        </p:txBody>
      </p:sp>
      <p:sp>
        <p:nvSpPr>
          <p:cNvPr id="6" name="TextBox 5">
            <a:extLst>
              <a:ext uri="{FF2B5EF4-FFF2-40B4-BE49-F238E27FC236}">
                <a16:creationId xmlns:a16="http://schemas.microsoft.com/office/drawing/2014/main" id="{D603C0A2-1426-4321-921A-CDDB1AA7D9A7}"/>
              </a:ext>
            </a:extLst>
          </p:cNvPr>
          <p:cNvSpPr txBox="1"/>
          <p:nvPr/>
        </p:nvSpPr>
        <p:spPr>
          <a:xfrm>
            <a:off x="533400" y="1840349"/>
            <a:ext cx="8077200" cy="954107"/>
          </a:xfrm>
          <a:prstGeom prst="rect">
            <a:avLst/>
          </a:prstGeom>
          <a:noFill/>
        </p:spPr>
        <p:txBody>
          <a:bodyPr wrap="square" rtlCol="0">
            <a:spAutoFit/>
          </a:bodyPr>
          <a:lstStyle/>
          <a:p>
            <a:pPr>
              <a:spcAft>
                <a:spcPts val="1200"/>
              </a:spcAft>
            </a:pPr>
            <a:r>
              <a:rPr lang="en-US" sz="2800" dirty="0">
                <a:latin typeface="Cambria" panose="02040503050406030204" pitchFamily="18" charset="0"/>
                <a:ea typeface="Cambria" panose="02040503050406030204" pitchFamily="18" charset="0"/>
                <a:cs typeface="Tahoma" panose="020B0604030504040204" pitchFamily="34" charset="0"/>
              </a:rPr>
              <a:t>1) Do you think that the defendant, Joe Jones, was innocent or guilty? Why?</a:t>
            </a:r>
          </a:p>
        </p:txBody>
      </p:sp>
      <p:sp>
        <p:nvSpPr>
          <p:cNvPr id="7" name="TextBox 6">
            <a:extLst>
              <a:ext uri="{FF2B5EF4-FFF2-40B4-BE49-F238E27FC236}">
                <a16:creationId xmlns:a16="http://schemas.microsoft.com/office/drawing/2014/main" id="{98326114-AF33-4B17-932D-AB726275139C}"/>
              </a:ext>
            </a:extLst>
          </p:cNvPr>
          <p:cNvSpPr txBox="1"/>
          <p:nvPr/>
        </p:nvSpPr>
        <p:spPr>
          <a:xfrm>
            <a:off x="533400" y="3224422"/>
            <a:ext cx="8077200" cy="954107"/>
          </a:xfrm>
          <a:prstGeom prst="rect">
            <a:avLst/>
          </a:prstGeom>
          <a:noFill/>
        </p:spPr>
        <p:txBody>
          <a:bodyPr wrap="square" rtlCol="0">
            <a:spAutoFit/>
          </a:bodyPr>
          <a:lstStyle/>
          <a:p>
            <a:pPr>
              <a:spcAft>
                <a:spcPts val="1200"/>
              </a:spcAft>
            </a:pPr>
            <a:r>
              <a:rPr lang="en-US" sz="2800" dirty="0">
                <a:latin typeface="Cambria" panose="02040503050406030204" pitchFamily="18" charset="0"/>
                <a:ea typeface="Cambria" panose="02040503050406030204" pitchFamily="18" charset="0"/>
                <a:cs typeface="Tahoma" panose="020B0604030504040204" pitchFamily="34" charset="0"/>
              </a:rPr>
              <a:t>2) What stood out to you about this mock trial, in either a positive or negative way?</a:t>
            </a:r>
          </a:p>
        </p:txBody>
      </p:sp>
    </p:spTree>
    <p:extLst>
      <p:ext uri="{BB962C8B-B14F-4D97-AF65-F5344CB8AC3E}">
        <p14:creationId xmlns:p14="http://schemas.microsoft.com/office/powerpoint/2010/main" val="39827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392"/>
            <a:ext cx="7467600" cy="4407408"/>
          </a:xfrm>
        </p:spPr>
        <p:txBody>
          <a:bodyPr>
            <a:normAutofit/>
          </a:bodyPr>
          <a:lstStyle/>
          <a:p>
            <a:pPr marL="0" indent="0">
              <a:buNone/>
            </a:pPr>
            <a:endParaRPr lang="en-US" sz="4800" b="1" u="sng" dirty="0"/>
          </a:p>
          <a:p>
            <a:pPr marL="0" indent="0">
              <a:buNone/>
            </a:pPr>
            <a:endParaRPr lang="en-US" sz="4800" b="1" dirty="0"/>
          </a:p>
        </p:txBody>
      </p:sp>
      <p:sp>
        <p:nvSpPr>
          <p:cNvPr id="3" name="Title 2"/>
          <p:cNvSpPr>
            <a:spLocks noGrp="1"/>
          </p:cNvSpPr>
          <p:nvPr>
            <p:ph type="title"/>
          </p:nvPr>
        </p:nvSpPr>
        <p:spPr/>
        <p:txBody>
          <a:bodyPr>
            <a:normAutofit/>
          </a:bodyPr>
          <a:lstStyle/>
          <a:p>
            <a:r>
              <a:rPr lang="en-US" dirty="0"/>
              <a:t>Structure of a Trial</a:t>
            </a:r>
          </a:p>
        </p:txBody>
      </p:sp>
      <p:pic>
        <p:nvPicPr>
          <p:cNvPr id="6" name="Picture 5"/>
          <p:cNvPicPr>
            <a:picLocks noChangeAspect="1"/>
          </p:cNvPicPr>
          <p:nvPr/>
        </p:nvPicPr>
        <p:blipFill rotWithShape="1">
          <a:blip r:embed="rId3"/>
          <a:srcRect l="6538" r="128"/>
          <a:stretch/>
        </p:blipFill>
        <p:spPr>
          <a:xfrm>
            <a:off x="152400" y="152400"/>
            <a:ext cx="8763000" cy="6539197"/>
          </a:xfrm>
          <a:prstGeom prst="rect">
            <a:avLst/>
          </a:prstGeom>
        </p:spPr>
      </p:pic>
    </p:spTree>
    <p:extLst>
      <p:ext uri="{BB962C8B-B14F-4D97-AF65-F5344CB8AC3E}">
        <p14:creationId xmlns:p14="http://schemas.microsoft.com/office/powerpoint/2010/main" val="38513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1</a:t>
            </a:r>
            <a:r>
              <a:rPr lang="en-US" dirty="0"/>
              <a:t>: STATE v. TONY</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8486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Tony throw the stone that broke Mr. Wiley’s windows?</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Vandalism</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Whoever intentionally causes damage to physical property of another without his or her consent is guilty of misdemeanor and will be sentenced to imprisonment for not more than 90 days or payment of a fine of not more than $1,000 or both.</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85494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1</a:t>
            </a:r>
            <a:r>
              <a:rPr lang="en-US" dirty="0"/>
              <a:t>: STATE v. TONY</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924800" cy="1692771"/>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VERDICT</a:t>
            </a:r>
            <a:r>
              <a:rPr lang="en-US" sz="2800" dirty="0">
                <a:latin typeface="Cambria" panose="02040503050406030204" pitchFamily="18" charset="0"/>
                <a:ea typeface="Cambria" panose="02040503050406030204" pitchFamily="18" charset="0"/>
                <a:cs typeface="Tahoma" panose="020B0604030504040204" pitchFamily="34" charset="0"/>
              </a:rPr>
              <a:t>:</a:t>
            </a:r>
          </a:p>
          <a:p>
            <a:pPr>
              <a:spcAft>
                <a:spcPts val="1200"/>
              </a:spcAft>
            </a:pPr>
            <a:r>
              <a:rPr lang="en-US" sz="2800" dirty="0">
                <a:latin typeface="Cambria" panose="02040503050406030204" pitchFamily="18" charset="0"/>
                <a:ea typeface="Cambria" panose="02040503050406030204" pitchFamily="18" charset="0"/>
                <a:cs typeface="Tahoma" panose="020B0604030504040204" pitchFamily="34" charset="0"/>
              </a:rPr>
              <a:t>We, the jury, find the defendant, Tony…</a:t>
            </a:r>
          </a:p>
          <a:p>
            <a:pPr>
              <a:spcAft>
                <a:spcPts val="1200"/>
              </a:spcAft>
            </a:pPr>
            <a:endParaRPr lang="en-US" sz="2800" dirty="0">
              <a:latin typeface="Cambria" panose="02040503050406030204" pitchFamily="18" charset="0"/>
              <a:ea typeface="Cambria" panose="02040503050406030204" pitchFamily="18" charset="0"/>
              <a:cs typeface="Tahoma" panose="020B0604030504040204" pitchFamily="34" charset="0"/>
            </a:endParaRPr>
          </a:p>
        </p:txBody>
      </p:sp>
      <p:sp>
        <p:nvSpPr>
          <p:cNvPr id="5" name="Rectangle 4">
            <a:extLst>
              <a:ext uri="{FF2B5EF4-FFF2-40B4-BE49-F238E27FC236}">
                <a16:creationId xmlns:a16="http://schemas.microsoft.com/office/drawing/2014/main" id="{23686633-4463-4162-9971-28F64A82B318}"/>
              </a:ext>
            </a:extLst>
          </p:cNvPr>
          <p:cNvSpPr/>
          <p:nvPr/>
        </p:nvSpPr>
        <p:spPr>
          <a:xfrm>
            <a:off x="2355497" y="3244334"/>
            <a:ext cx="4433009" cy="830997"/>
          </a:xfrm>
          <a:prstGeom prst="rect">
            <a:avLst/>
          </a:prstGeom>
        </p:spPr>
        <p:txBody>
          <a:bodyPr wrap="none">
            <a:spAutoFit/>
          </a:bodyPr>
          <a:lstStyle/>
          <a:p>
            <a:pPr algn="ctr">
              <a:spcAft>
                <a:spcPts val="1200"/>
              </a:spcAft>
            </a:pPr>
            <a:r>
              <a:rPr lang="en-US" sz="4800" b="1" dirty="0">
                <a:solidFill>
                  <a:srgbClr val="FF0000"/>
                </a:solidFill>
                <a:latin typeface="Cambria" panose="02040503050406030204" pitchFamily="18" charset="0"/>
                <a:ea typeface="Cambria" panose="02040503050406030204" pitchFamily="18" charset="0"/>
                <a:cs typeface="Tahoma" panose="020B0604030504040204" pitchFamily="34" charset="0"/>
              </a:rPr>
              <a:t>NOT GUILTY!!!!</a:t>
            </a:r>
            <a:endParaRPr lang="en-US" sz="3600" b="1" dirty="0">
              <a:solidFill>
                <a:srgbClr val="FF0000"/>
              </a:solidFill>
              <a:latin typeface="Cambria" panose="02040503050406030204" pitchFamily="18" charset="0"/>
              <a:ea typeface="Cambria" panose="02040503050406030204" pitchFamily="18" charset="0"/>
              <a:cs typeface="Tahoma" panose="020B0604030504040204" pitchFamily="34" charset="0"/>
            </a:endParaRPr>
          </a:p>
        </p:txBody>
      </p:sp>
      <p:sp>
        <p:nvSpPr>
          <p:cNvPr id="7" name="TextBox 6">
            <a:extLst>
              <a:ext uri="{FF2B5EF4-FFF2-40B4-BE49-F238E27FC236}">
                <a16:creationId xmlns:a16="http://schemas.microsoft.com/office/drawing/2014/main" id="{76C4A363-1178-401F-B96C-41B727777078}"/>
              </a:ext>
            </a:extLst>
          </p:cNvPr>
          <p:cNvSpPr txBox="1"/>
          <p:nvPr/>
        </p:nvSpPr>
        <p:spPr>
          <a:xfrm>
            <a:off x="609600" y="4267200"/>
            <a:ext cx="7924800" cy="1384995"/>
          </a:xfrm>
          <a:prstGeom prst="rect">
            <a:avLst/>
          </a:prstGeom>
          <a:noFill/>
        </p:spPr>
        <p:txBody>
          <a:bodyPr wrap="square" rtlCol="0">
            <a:spAutoFit/>
          </a:bodyPr>
          <a:lstStyle/>
          <a:p>
            <a:pPr>
              <a:spcAft>
                <a:spcPts val="1200"/>
              </a:spcAft>
            </a:pPr>
            <a:r>
              <a:rPr lang="en-US" sz="2800" dirty="0">
                <a:latin typeface="Cambria" panose="02040503050406030204" pitchFamily="18" charset="0"/>
                <a:ea typeface="Cambria" panose="02040503050406030204" pitchFamily="18" charset="0"/>
                <a:cs typeface="Tahoma" panose="020B0604030504040204" pitchFamily="34" charset="0"/>
              </a:rPr>
              <a:t>… by a vote of 8-4.</a:t>
            </a:r>
            <a:r>
              <a:rPr lang="en-US" sz="2800" i="1" dirty="0">
                <a:latin typeface="Cambria" panose="02040503050406030204" pitchFamily="18" charset="0"/>
                <a:ea typeface="Cambria" panose="02040503050406030204" pitchFamily="18" charset="0"/>
                <a:cs typeface="Tahoma" panose="020B0604030504040204" pitchFamily="34" charset="0"/>
              </a:rPr>
              <a:t> Remember, in a real trial, the verdict would need to be unanimous (all would have to agree).</a:t>
            </a:r>
          </a:p>
        </p:txBody>
      </p:sp>
    </p:spTree>
    <p:extLst>
      <p:ext uri="{BB962C8B-B14F-4D97-AF65-F5344CB8AC3E}">
        <p14:creationId xmlns:p14="http://schemas.microsoft.com/office/powerpoint/2010/main" val="349945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3</a:t>
            </a:r>
            <a:r>
              <a:rPr lang="en-US" dirty="0"/>
              <a:t>: STATE v. MAX PAULSON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8486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Max drive recklessly when he collided with bicyclist Sam Smith?</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Reckless Driving</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Any person who drives any vehicle in such a manner as to indicate a willful or a wanton disregard for the safety of persons or property OR a disregard of the rights of others in a manner that is likely to endanger any person or any property is guilty of the misdemeanor of reckless driving.</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30452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3</a:t>
            </a:r>
            <a:r>
              <a:rPr lang="en-US" dirty="0"/>
              <a:t>: STATE v. MAX PAULSON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533400" y="1898452"/>
            <a:ext cx="3962400" cy="4124206"/>
          </a:xfrm>
          <a:prstGeom prst="rect">
            <a:avLst/>
          </a:prstGeom>
          <a:noFill/>
        </p:spPr>
        <p:txBody>
          <a:bodyPr wrap="square" rtlCol="0">
            <a:spAutoFit/>
          </a:bodyPr>
          <a:lstStyle/>
          <a:p>
            <a:pPr>
              <a:spcAft>
                <a:spcPts val="1200"/>
              </a:spcAft>
            </a:pPr>
            <a:r>
              <a:rPr lang="en-US" sz="2400" b="1" u="sng" dirty="0">
                <a:latin typeface="Cambria" panose="02040503050406030204" pitchFamily="18" charset="0"/>
                <a:ea typeface="Cambria" panose="02040503050406030204" pitchFamily="18" charset="0"/>
                <a:cs typeface="Tahoma" panose="020B0604030504040204" pitchFamily="34" charset="0"/>
              </a:rPr>
              <a:t>Prosecution</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4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a:t>
            </a:r>
            <a:r>
              <a:rPr lang="en-US" sz="2400" dirty="0">
                <a:latin typeface="Cambria" panose="02040503050406030204" pitchFamily="18" charset="0"/>
                <a:ea typeface="Cambria" panose="02040503050406030204" pitchFamily="18" charset="0"/>
                <a:cs typeface="Tahoma" panose="020B0604030504040204" pitchFamily="34" charset="0"/>
              </a:rPr>
              <a:t>: Willie</a:t>
            </a:r>
          </a:p>
          <a:p>
            <a:pPr marL="457200" indent="-457200">
              <a:spcAft>
                <a:spcPts val="1200"/>
              </a:spcAft>
              <a:buFont typeface="Arial" panose="020B0604020202020204" pitchFamily="34" charset="0"/>
              <a:buChar char="•"/>
            </a:pPr>
            <a:r>
              <a:rPr lang="en-US" sz="2400" u="sng" dirty="0">
                <a:highlight>
                  <a:srgbClr val="00FFFF"/>
                </a:highlight>
                <a:latin typeface="Cambria" panose="02040503050406030204" pitchFamily="18" charset="0"/>
                <a:ea typeface="Cambria" panose="02040503050406030204" pitchFamily="18" charset="0"/>
                <a:cs typeface="Tahoma" panose="020B0604030504040204" pitchFamily="34" charset="0"/>
              </a:rPr>
              <a:t>Officer Rudy</a:t>
            </a:r>
            <a:r>
              <a:rPr lang="en-US" sz="2400" dirty="0">
                <a:latin typeface="Cambria" panose="02040503050406030204" pitchFamily="18" charset="0"/>
                <a:ea typeface="Cambria" panose="02040503050406030204" pitchFamily="18" charset="0"/>
                <a:cs typeface="Tahoma" panose="020B0604030504040204" pitchFamily="34" charset="0"/>
              </a:rPr>
              <a:t>: Trenton</a:t>
            </a:r>
          </a:p>
          <a:p>
            <a:pPr marL="457200" indent="-457200">
              <a:spcAft>
                <a:spcPts val="1200"/>
              </a:spcAft>
              <a:buFont typeface="Arial" panose="020B0604020202020204" pitchFamily="34" charset="0"/>
              <a:buChar char="•"/>
            </a:pPr>
            <a:r>
              <a:rPr lang="en-US" sz="2400" u="sng" dirty="0">
                <a:highlight>
                  <a:srgbClr val="00FF00"/>
                </a:highlight>
                <a:latin typeface="Cambria" panose="02040503050406030204" pitchFamily="18" charset="0"/>
                <a:ea typeface="Cambria" panose="02040503050406030204" pitchFamily="18" charset="0"/>
                <a:cs typeface="Tahoma" panose="020B0604030504040204" pitchFamily="34" charset="0"/>
              </a:rPr>
              <a:t>Sam (Victim)</a:t>
            </a:r>
            <a:r>
              <a:rPr lang="en-US" sz="2400" dirty="0">
                <a:latin typeface="Cambria" panose="02040503050406030204" pitchFamily="18" charset="0"/>
                <a:ea typeface="Cambria" panose="02040503050406030204" pitchFamily="18" charset="0"/>
                <a:cs typeface="Tahoma" panose="020B0604030504040204" pitchFamily="34" charset="0"/>
              </a:rPr>
              <a:t>: Ryan</a:t>
            </a:r>
          </a:p>
          <a:p>
            <a:pPr marL="457200" indent="-457200">
              <a:spcAft>
                <a:spcPts val="1200"/>
              </a:spcAft>
              <a:buFont typeface="Arial" panose="020B0604020202020204" pitchFamily="34" charset="0"/>
              <a:buChar char="•"/>
            </a:pPr>
            <a:r>
              <a:rPr lang="en-US" sz="2400" u="sng" dirty="0">
                <a:highlight>
                  <a:srgbClr val="C0C0C0"/>
                </a:highlight>
                <a:latin typeface="Cambria" panose="02040503050406030204" pitchFamily="18" charset="0"/>
                <a:ea typeface="Cambria" panose="02040503050406030204" pitchFamily="18" charset="0"/>
                <a:cs typeface="Tahoma" panose="020B0604030504040204" pitchFamily="34" charset="0"/>
              </a:rPr>
              <a:t>Eric (Witness)</a:t>
            </a:r>
            <a:r>
              <a:rPr lang="en-US" sz="2400" dirty="0">
                <a:latin typeface="Cambria" panose="02040503050406030204" pitchFamily="18" charset="0"/>
                <a:ea typeface="Cambria" panose="02040503050406030204" pitchFamily="18" charset="0"/>
                <a:cs typeface="Tahoma" panose="020B0604030504040204" pitchFamily="34" charset="0"/>
              </a:rPr>
              <a:t>: </a:t>
            </a:r>
            <a:r>
              <a:rPr lang="en-US" sz="2400" dirty="0" err="1">
                <a:latin typeface="Cambria" panose="02040503050406030204" pitchFamily="18" charset="0"/>
                <a:ea typeface="Cambria" panose="02040503050406030204" pitchFamily="18" charset="0"/>
                <a:cs typeface="Tahoma" panose="020B0604030504040204" pitchFamily="34" charset="0"/>
              </a:rPr>
              <a:t>Glenia</a:t>
            </a:r>
            <a:endParaRPr lang="en-US" sz="24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r>
              <a:rPr lang="en-US" sz="2400" u="sng" dirty="0">
                <a:highlight>
                  <a:srgbClr val="FF0000"/>
                </a:highlight>
                <a:latin typeface="Cambria" panose="02040503050406030204" pitchFamily="18" charset="0"/>
                <a:ea typeface="Cambria" panose="02040503050406030204" pitchFamily="18" charset="0"/>
                <a:cs typeface="Tahoma" panose="020B0604030504040204" pitchFamily="34" charset="0"/>
              </a:rPr>
              <a:t>Researcher</a:t>
            </a:r>
            <a:r>
              <a:rPr lang="en-US" sz="2400" dirty="0">
                <a:latin typeface="Cambria" panose="02040503050406030204" pitchFamily="18" charset="0"/>
                <a:ea typeface="Cambria" panose="02040503050406030204" pitchFamily="18" charset="0"/>
                <a:cs typeface="Tahoma" panose="020B0604030504040204" pitchFamily="34" charset="0"/>
              </a:rPr>
              <a:t>: Christian</a:t>
            </a:r>
          </a:p>
          <a:p>
            <a:pPr>
              <a:spcAft>
                <a:spcPts val="1200"/>
              </a:spcAft>
            </a:pPr>
            <a:endParaRPr lang="en-US" sz="2400" dirty="0">
              <a:latin typeface="Cambria" panose="02040503050406030204" pitchFamily="18" charset="0"/>
              <a:ea typeface="Cambria" panose="02040503050406030204" pitchFamily="18" charset="0"/>
              <a:cs typeface="Tahoma" panose="020B0604030504040204" pitchFamily="34" charset="0"/>
            </a:endParaRPr>
          </a:p>
        </p:txBody>
      </p:sp>
      <p:sp>
        <p:nvSpPr>
          <p:cNvPr id="4" name="TextBox 3">
            <a:extLst>
              <a:ext uri="{FF2B5EF4-FFF2-40B4-BE49-F238E27FC236}">
                <a16:creationId xmlns:a16="http://schemas.microsoft.com/office/drawing/2014/main" id="{4F3F29CF-55BE-4883-BE6E-FC316DBE32B5}"/>
              </a:ext>
            </a:extLst>
          </p:cNvPr>
          <p:cNvSpPr txBox="1"/>
          <p:nvPr/>
        </p:nvSpPr>
        <p:spPr>
          <a:xfrm>
            <a:off x="4572000" y="1898452"/>
            <a:ext cx="4114800" cy="3600986"/>
          </a:xfrm>
          <a:prstGeom prst="rect">
            <a:avLst/>
          </a:prstGeom>
          <a:noFill/>
        </p:spPr>
        <p:txBody>
          <a:bodyPr wrap="square" rtlCol="0">
            <a:spAutoFit/>
          </a:bodyPr>
          <a:lstStyle/>
          <a:p>
            <a:pPr>
              <a:spcAft>
                <a:spcPts val="1200"/>
              </a:spcAft>
            </a:pPr>
            <a:r>
              <a:rPr lang="en-US" sz="2400" b="1" u="sng" dirty="0">
                <a:latin typeface="Cambria" panose="02040503050406030204" pitchFamily="18" charset="0"/>
                <a:ea typeface="Cambria" panose="02040503050406030204" pitchFamily="18" charset="0"/>
                <a:cs typeface="Tahoma" panose="020B0604030504040204" pitchFamily="34" charset="0"/>
              </a:rPr>
              <a:t>Defense</a:t>
            </a:r>
            <a:r>
              <a:rPr lang="en-US" sz="2400" dirty="0">
                <a:latin typeface="Cambria" panose="02040503050406030204" pitchFamily="18" charset="0"/>
                <a:ea typeface="Cambria" panose="02040503050406030204" pitchFamily="18" charset="0"/>
                <a:cs typeface="Tahoma" panose="020B0604030504040204" pitchFamily="34" charset="0"/>
              </a:rPr>
              <a:t>:</a:t>
            </a:r>
          </a:p>
          <a:p>
            <a:pPr marL="457200" indent="-457200">
              <a:spcAft>
                <a:spcPts val="1200"/>
              </a:spcAft>
              <a:buFont typeface="Arial" panose="020B0604020202020204" pitchFamily="34" charset="0"/>
              <a:buChar char="•"/>
            </a:pPr>
            <a:r>
              <a:rPr lang="en-US" sz="2400" u="sng" dirty="0">
                <a:highlight>
                  <a:srgbClr val="FFFF00"/>
                </a:highlight>
                <a:latin typeface="Cambria" panose="02040503050406030204" pitchFamily="18" charset="0"/>
                <a:ea typeface="Cambria" panose="02040503050406030204" pitchFamily="18" charset="0"/>
                <a:cs typeface="Tahoma" panose="020B0604030504040204" pitchFamily="34" charset="0"/>
              </a:rPr>
              <a:t>Lawyer</a:t>
            </a:r>
            <a:r>
              <a:rPr lang="en-US" sz="2400" dirty="0">
                <a:latin typeface="Cambria" panose="02040503050406030204" pitchFamily="18" charset="0"/>
                <a:ea typeface="Cambria" panose="02040503050406030204" pitchFamily="18" charset="0"/>
                <a:cs typeface="Tahoma" panose="020B0604030504040204" pitchFamily="34" charset="0"/>
              </a:rPr>
              <a:t>: Arianna</a:t>
            </a:r>
          </a:p>
          <a:p>
            <a:pPr marL="457200" indent="-457200">
              <a:spcAft>
                <a:spcPts val="1200"/>
              </a:spcAft>
              <a:buFont typeface="Arial" panose="020B0604020202020204" pitchFamily="34" charset="0"/>
              <a:buChar char="•"/>
            </a:pPr>
            <a:r>
              <a:rPr lang="en-US" sz="2400" u="sng" dirty="0">
                <a:highlight>
                  <a:srgbClr val="00FFFF"/>
                </a:highlight>
                <a:latin typeface="Cambria" panose="02040503050406030204" pitchFamily="18" charset="0"/>
                <a:ea typeface="Cambria" panose="02040503050406030204" pitchFamily="18" charset="0"/>
                <a:cs typeface="Tahoma" panose="020B0604030504040204" pitchFamily="34" charset="0"/>
              </a:rPr>
              <a:t>Max (Defendant)</a:t>
            </a:r>
            <a:r>
              <a:rPr lang="en-US" sz="2400" dirty="0">
                <a:latin typeface="Cambria" panose="02040503050406030204" pitchFamily="18" charset="0"/>
                <a:ea typeface="Cambria" panose="02040503050406030204" pitchFamily="18" charset="0"/>
                <a:cs typeface="Tahoma" panose="020B0604030504040204" pitchFamily="34" charset="0"/>
              </a:rPr>
              <a:t>: Luciano</a:t>
            </a:r>
          </a:p>
          <a:p>
            <a:pPr marL="457200" indent="-457200">
              <a:spcAft>
                <a:spcPts val="1200"/>
              </a:spcAft>
              <a:buFont typeface="Arial" panose="020B0604020202020204" pitchFamily="34" charset="0"/>
              <a:buChar char="•"/>
            </a:pPr>
            <a:r>
              <a:rPr lang="en-US" sz="2400" u="sng" dirty="0">
                <a:highlight>
                  <a:srgbClr val="00FF00"/>
                </a:highlight>
                <a:latin typeface="Cambria" panose="02040503050406030204" pitchFamily="18" charset="0"/>
                <a:ea typeface="Cambria" panose="02040503050406030204" pitchFamily="18" charset="0"/>
                <a:cs typeface="Tahoma" panose="020B0604030504040204" pitchFamily="34" charset="0"/>
              </a:rPr>
              <a:t>Sara (Witness)</a:t>
            </a:r>
            <a:r>
              <a:rPr lang="en-US" sz="2400" dirty="0">
                <a:latin typeface="Cambria" panose="02040503050406030204" pitchFamily="18" charset="0"/>
                <a:ea typeface="Cambria" panose="02040503050406030204" pitchFamily="18" charset="0"/>
                <a:cs typeface="Tahoma" panose="020B0604030504040204" pitchFamily="34" charset="0"/>
              </a:rPr>
              <a:t>: Daniella</a:t>
            </a:r>
          </a:p>
          <a:p>
            <a:pPr marL="457200" indent="-457200">
              <a:spcAft>
                <a:spcPts val="1200"/>
              </a:spcAft>
              <a:buFont typeface="Arial" panose="020B0604020202020204" pitchFamily="34" charset="0"/>
              <a:buChar char="•"/>
            </a:pPr>
            <a:r>
              <a:rPr lang="en-US" sz="2400" u="sng" dirty="0">
                <a:highlight>
                  <a:srgbClr val="C0C0C0"/>
                </a:highlight>
                <a:latin typeface="Cambria" panose="02040503050406030204" pitchFamily="18" charset="0"/>
                <a:ea typeface="Cambria" panose="02040503050406030204" pitchFamily="18" charset="0"/>
                <a:cs typeface="Tahoma" panose="020B0604030504040204" pitchFamily="34" charset="0"/>
              </a:rPr>
              <a:t>Cynthia (Expert)</a:t>
            </a:r>
            <a:r>
              <a:rPr lang="en-US" sz="2400" dirty="0">
                <a:latin typeface="Cambria" panose="02040503050406030204" pitchFamily="18" charset="0"/>
                <a:ea typeface="Cambria" panose="02040503050406030204" pitchFamily="18" charset="0"/>
                <a:cs typeface="Tahoma" panose="020B0604030504040204" pitchFamily="34" charset="0"/>
              </a:rPr>
              <a:t>: Natalie</a:t>
            </a:r>
          </a:p>
          <a:p>
            <a:pPr marL="457200" indent="-457200">
              <a:spcAft>
                <a:spcPts val="1200"/>
              </a:spcAft>
              <a:buFont typeface="Arial" panose="020B0604020202020204" pitchFamily="34" charset="0"/>
              <a:buChar char="•"/>
            </a:pPr>
            <a:endParaRPr lang="en-US" sz="2400" dirty="0">
              <a:latin typeface="Cambria" panose="02040503050406030204" pitchFamily="18" charset="0"/>
              <a:ea typeface="Cambria" panose="02040503050406030204" pitchFamily="18" charset="0"/>
              <a:cs typeface="Tahoma" panose="020B0604030504040204" pitchFamily="34" charset="0"/>
            </a:endParaRPr>
          </a:p>
          <a:p>
            <a:pPr marL="457200" indent="-457200">
              <a:spcAft>
                <a:spcPts val="1200"/>
              </a:spcAft>
              <a:buFont typeface="Arial" panose="020B0604020202020204" pitchFamily="34" charset="0"/>
              <a:buChar char="•"/>
            </a:pPr>
            <a:r>
              <a:rPr lang="en-US" sz="2400" u="sng" dirty="0">
                <a:highlight>
                  <a:srgbClr val="FF0000"/>
                </a:highlight>
                <a:latin typeface="Cambria" panose="02040503050406030204" pitchFamily="18" charset="0"/>
                <a:ea typeface="Cambria" panose="02040503050406030204" pitchFamily="18" charset="0"/>
                <a:cs typeface="Tahoma" panose="020B0604030504040204" pitchFamily="34" charset="0"/>
              </a:rPr>
              <a:t>Researcher</a:t>
            </a:r>
            <a:r>
              <a:rPr lang="en-US" sz="2400" dirty="0">
                <a:latin typeface="Cambria" panose="02040503050406030204" pitchFamily="18" charset="0"/>
                <a:ea typeface="Cambria" panose="02040503050406030204" pitchFamily="18" charset="0"/>
                <a:cs typeface="Tahoma" panose="020B0604030504040204" pitchFamily="34" charset="0"/>
              </a:rPr>
              <a:t>: Amanda</a:t>
            </a:r>
          </a:p>
        </p:txBody>
      </p:sp>
    </p:spTree>
    <p:extLst>
      <p:ext uri="{BB962C8B-B14F-4D97-AF65-F5344CB8AC3E}">
        <p14:creationId xmlns:p14="http://schemas.microsoft.com/office/powerpoint/2010/main" val="390874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D36644-14EC-4A00-92CC-8A247550D6B5}"/>
              </a:ext>
            </a:extLst>
          </p:cNvPr>
          <p:cNvPicPr>
            <a:picLocks noChangeAspect="1"/>
          </p:cNvPicPr>
          <p:nvPr/>
        </p:nvPicPr>
        <p:blipFill>
          <a:blip r:embed="rId2"/>
          <a:stretch>
            <a:fillRect/>
          </a:stretch>
        </p:blipFill>
        <p:spPr>
          <a:xfrm>
            <a:off x="1764480" y="-228600"/>
            <a:ext cx="5615039" cy="7467600"/>
          </a:xfrm>
          <a:prstGeom prst="rect">
            <a:avLst/>
          </a:prstGeom>
        </p:spPr>
      </p:pic>
    </p:spTree>
    <p:extLst>
      <p:ext uri="{BB962C8B-B14F-4D97-AF65-F5344CB8AC3E}">
        <p14:creationId xmlns:p14="http://schemas.microsoft.com/office/powerpoint/2010/main" val="85418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3</a:t>
            </a:r>
            <a:r>
              <a:rPr lang="en-US" dirty="0"/>
              <a:t>: STATE v. MAX PAULSON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78486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Max drive recklessly when he collided with bicyclist Sam Smith?</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Reckless Driving</a:t>
            </a: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Any person who drives any vehicle in such a manner as to indicate a willful or a wanton disregard for the safety of persons or property OR a disregard of the rights of others in a manner that is likely to endanger any person or any property is guilty of the misdemeanor of reckless driving.</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126071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u="sng" dirty="0"/>
              <a:t>Case 2</a:t>
            </a:r>
            <a:r>
              <a:rPr lang="en-US" dirty="0"/>
              <a:t>: STATE v. ANDERSON</a:t>
            </a:r>
          </a:p>
        </p:txBody>
      </p:sp>
      <p:sp>
        <p:nvSpPr>
          <p:cNvPr id="2" name="TextBox 1">
            <a:extLst>
              <a:ext uri="{FF2B5EF4-FFF2-40B4-BE49-F238E27FC236}">
                <a16:creationId xmlns:a16="http://schemas.microsoft.com/office/drawing/2014/main" id="{33DD4A3B-FE61-48CE-8A12-8DC439048A0F}"/>
              </a:ext>
            </a:extLst>
          </p:cNvPr>
          <p:cNvSpPr txBox="1"/>
          <p:nvPr/>
        </p:nvSpPr>
        <p:spPr>
          <a:xfrm>
            <a:off x="609600" y="1898452"/>
            <a:ext cx="8077200" cy="954107"/>
          </a:xfrm>
          <a:prstGeom prst="rect">
            <a:avLst/>
          </a:prstGeom>
          <a:noFill/>
        </p:spPr>
        <p:txBody>
          <a:bodyPr wrap="square" rtlCol="0">
            <a:spAutoFit/>
          </a:bodyPr>
          <a:lstStyle/>
          <a:p>
            <a:pPr>
              <a:spcAft>
                <a:spcPts val="1200"/>
              </a:spcAft>
            </a:pPr>
            <a:r>
              <a:rPr lang="en-US" sz="2800" b="1" u="sng" dirty="0">
                <a:latin typeface="Cambria" panose="02040503050406030204" pitchFamily="18" charset="0"/>
                <a:ea typeface="Cambria" panose="02040503050406030204" pitchFamily="18" charset="0"/>
                <a:cs typeface="Tahoma" panose="020B0604030504040204" pitchFamily="34" charset="0"/>
              </a:rPr>
              <a:t>Question</a:t>
            </a:r>
            <a:r>
              <a:rPr lang="en-US" sz="2800" dirty="0">
                <a:latin typeface="Cambria" panose="02040503050406030204" pitchFamily="18" charset="0"/>
                <a:ea typeface="Cambria" panose="02040503050406030204" pitchFamily="18" charset="0"/>
                <a:cs typeface="Tahoma" panose="020B0604030504040204" pitchFamily="34" charset="0"/>
              </a:rPr>
              <a:t>: Did the defendant move over the required lanes when passing an emergency vehicle?</a:t>
            </a:r>
          </a:p>
        </p:txBody>
      </p:sp>
      <p:sp>
        <p:nvSpPr>
          <p:cNvPr id="5" name="TextBox 4">
            <a:extLst>
              <a:ext uri="{FF2B5EF4-FFF2-40B4-BE49-F238E27FC236}">
                <a16:creationId xmlns:a16="http://schemas.microsoft.com/office/drawing/2014/main" id="{56346679-466D-4E96-A296-F2C3A84B2145}"/>
              </a:ext>
            </a:extLst>
          </p:cNvPr>
          <p:cNvSpPr txBox="1"/>
          <p:nvPr/>
        </p:nvSpPr>
        <p:spPr>
          <a:xfrm>
            <a:off x="609600" y="3303211"/>
            <a:ext cx="7848600" cy="2523768"/>
          </a:xfrm>
          <a:prstGeom prst="rect">
            <a:avLst/>
          </a:prstGeom>
          <a:noFill/>
        </p:spPr>
        <p:txBody>
          <a:bodyPr wrap="square" rtlCol="0">
            <a:spAutoFit/>
          </a:bodyPr>
          <a:lstStyle/>
          <a:p>
            <a:pPr>
              <a:spcAft>
                <a:spcPts val="1200"/>
              </a:spcAft>
            </a:pPr>
            <a:r>
              <a:rPr lang="en-US" sz="2800" b="1" u="sng" dirty="0">
                <a:highlight>
                  <a:srgbClr val="FFFF00"/>
                </a:highlight>
                <a:latin typeface="Cambria" panose="02040503050406030204" pitchFamily="18" charset="0"/>
                <a:ea typeface="Cambria" panose="02040503050406030204" pitchFamily="18" charset="0"/>
                <a:cs typeface="Tahoma" panose="020B0604030504040204" pitchFamily="34" charset="0"/>
              </a:rPr>
              <a:t>Crime</a:t>
            </a:r>
            <a:r>
              <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rPr>
              <a:t>: Failing to move “a </a:t>
            </a:r>
            <a:r>
              <a:rPr lang="en-US" sz="2800">
                <a:highlight>
                  <a:srgbClr val="FFFF00"/>
                </a:highlight>
                <a:latin typeface="Cambria" panose="02040503050406030204" pitchFamily="18" charset="0"/>
                <a:ea typeface="Cambria" panose="02040503050406030204" pitchFamily="18" charset="0"/>
                <a:cs typeface="Tahoma" panose="020B0604030504040204" pitchFamily="34" charset="0"/>
              </a:rPr>
              <a:t>lane away”</a:t>
            </a:r>
            <a:endParaRPr lang="en-US" sz="2800" dirty="0">
              <a:highlight>
                <a:srgbClr val="FFFF00"/>
              </a:highlight>
              <a:latin typeface="Cambria" panose="02040503050406030204" pitchFamily="18" charset="0"/>
              <a:ea typeface="Cambria" panose="02040503050406030204" pitchFamily="18" charset="0"/>
              <a:cs typeface="Tahoma" panose="020B0604030504040204" pitchFamily="34" charset="0"/>
            </a:endParaRPr>
          </a:p>
          <a:p>
            <a:pPr>
              <a:spcAft>
                <a:spcPts val="1200"/>
              </a:spcAft>
            </a:pPr>
            <a:r>
              <a:rPr lang="en-US" sz="2400" dirty="0">
                <a:latin typeface="Cambria" panose="02040503050406030204" pitchFamily="18" charset="0"/>
                <a:ea typeface="Cambria" panose="02040503050406030204" pitchFamily="18" charset="0"/>
                <a:cs typeface="Tahoma" panose="020B0604030504040204" pitchFamily="34" charset="0"/>
              </a:rPr>
              <a:t>When approaching and before passing an emergency vehicle that is parked or stopped on or next to a street having two or more lanes in the same direction, the driver of a vehicle shall safely move the vehicle to a lane away from the emergency vehicle.</a:t>
            </a:r>
            <a:endParaRPr lang="en-US" sz="2800"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741616773"/>
      </p:ext>
    </p:extLst>
  </p:cSld>
  <p:clrMapOvr>
    <a:masterClrMapping/>
  </p:clrMapOvr>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1354</TotalTime>
  <Words>635</Words>
  <Application>Microsoft Office PowerPoint</Application>
  <PresentationFormat>On-screen Show (4:3)</PresentationFormat>
  <Paragraphs>69</Paragraphs>
  <Slides>13</Slides>
  <Notes>11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Bernard MT Condensed</vt:lpstr>
      <vt:lpstr>Calibri</vt:lpstr>
      <vt:lpstr>Cambria</vt:lpstr>
      <vt:lpstr>Comic Sans MS</vt:lpstr>
      <vt:lpstr>Curriculum Wheel</vt:lpstr>
      <vt:lpstr>Mock Trials</vt:lpstr>
      <vt:lpstr>Structure of a Trial</vt:lpstr>
      <vt:lpstr>Case 1: STATE v. TONY</vt:lpstr>
      <vt:lpstr>Case 1: STATE v. TONY</vt:lpstr>
      <vt:lpstr>Case 3: STATE v. MAX PAULSON</vt:lpstr>
      <vt:lpstr>Case 3: STATE v. MAX PAULSON</vt:lpstr>
      <vt:lpstr>PowerPoint Presentation</vt:lpstr>
      <vt:lpstr>Case 3: STATE v. MAX PAULSON</vt:lpstr>
      <vt:lpstr>Case 2: STATE v. ANDERSON</vt:lpstr>
      <vt:lpstr>Case 2: STATE v. ANDERSON</vt:lpstr>
      <vt:lpstr>Case 2: STATE v. ANDERSON</vt:lpstr>
      <vt:lpstr>The People v. Joe Jones</vt:lpstr>
      <vt:lpstr>In the meeting chat…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Burkart</dc:creator>
  <cp:lastModifiedBy>Paul Burkart</cp:lastModifiedBy>
  <cp:revision>45</cp:revision>
  <dcterms:created xsi:type="dcterms:W3CDTF">2015-08-19T15:54:33Z</dcterms:created>
  <dcterms:modified xsi:type="dcterms:W3CDTF">2021-01-29T17:49:45Z</dcterms:modified>
</cp:coreProperties>
</file>