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333" r:id="rId3"/>
    <p:sldId id="328" r:id="rId4"/>
    <p:sldId id="332" r:id="rId5"/>
    <p:sldId id="33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37DBD-915A-45D7-927B-AAA1F53256FE}" v="616" dt="2021-01-06T18:18:5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676DE0E9-CE5D-4259-87AA-89BD9DA13EB7}"/>
    <pc:docChg chg="undo custSel addSld modSld">
      <pc:chgData name="Paul Burkart" userId="8597e483-fb1d-4145-82a7-59216028a243" providerId="ADAL" clId="{676DE0E9-CE5D-4259-87AA-89BD9DA13EB7}" dt="2020-10-21T21:02:50.767" v="255" actId="478"/>
      <pc:docMkLst>
        <pc:docMk/>
      </pc:docMkLst>
      <pc:sldChg chg="addSp delSp modSp">
        <pc:chgData name="Paul Burkart" userId="8597e483-fb1d-4145-82a7-59216028a243" providerId="ADAL" clId="{676DE0E9-CE5D-4259-87AA-89BD9DA13EB7}" dt="2020-10-21T20:48:35.456" v="17"/>
        <pc:sldMkLst>
          <pc:docMk/>
          <pc:sldMk cId="996550030" sldId="269"/>
        </pc:sldMkLst>
        <pc:spChg chg="mod">
          <ac:chgData name="Paul Burkart" userId="8597e483-fb1d-4145-82a7-59216028a243" providerId="ADAL" clId="{676DE0E9-CE5D-4259-87AA-89BD9DA13EB7}" dt="2020-10-21T20:47:29.627" v="11" actId="20577"/>
          <ac:spMkLst>
            <pc:docMk/>
            <pc:sldMk cId="996550030" sldId="269"/>
            <ac:spMk id="3" creationId="{00000000-0000-0000-0000-000000000000}"/>
          </ac:spMkLst>
        </pc:spChg>
        <pc:picChg chg="mod">
          <ac:chgData name="Paul Burkart" userId="8597e483-fb1d-4145-82a7-59216028a243" providerId="ADAL" clId="{676DE0E9-CE5D-4259-87AA-89BD9DA13EB7}" dt="2020-10-21T20:48:34.986" v="16" actId="14100"/>
          <ac:picMkLst>
            <pc:docMk/>
            <pc:sldMk cId="996550030" sldId="269"/>
            <ac:picMk id="5" creationId="{47F03E53-C687-4F14-8D4D-8BF72DE4CF89}"/>
          </ac:picMkLst>
        </pc:picChg>
        <pc:picChg chg="add del mod">
          <ac:chgData name="Paul Burkart" userId="8597e483-fb1d-4145-82a7-59216028a243" providerId="ADAL" clId="{676DE0E9-CE5D-4259-87AA-89BD9DA13EB7}" dt="2020-10-21T20:48:35.456" v="17"/>
          <ac:picMkLst>
            <pc:docMk/>
            <pc:sldMk cId="996550030" sldId="269"/>
            <ac:picMk id="1026" creationId="{CA5C701A-1FBF-42DB-8BC2-08AA10CDC29A}"/>
          </ac:picMkLst>
        </pc:picChg>
      </pc:sldChg>
      <pc:sldChg chg="addSp delSp modSp">
        <pc:chgData name="Paul Burkart" userId="8597e483-fb1d-4145-82a7-59216028a243" providerId="ADAL" clId="{676DE0E9-CE5D-4259-87AA-89BD9DA13EB7}" dt="2020-10-21T21:02:50.767" v="255" actId="478"/>
        <pc:sldMkLst>
          <pc:docMk/>
          <pc:sldMk cId="894974848" sldId="328"/>
        </pc:sldMkLst>
        <pc:spChg chg="mod">
          <ac:chgData name="Paul Burkart" userId="8597e483-fb1d-4145-82a7-59216028a243" providerId="ADAL" clId="{676DE0E9-CE5D-4259-87AA-89BD9DA13EB7}" dt="2020-10-21T20:48:52.140" v="47" actId="20577"/>
          <ac:spMkLst>
            <pc:docMk/>
            <pc:sldMk cId="894974848" sldId="328"/>
            <ac:spMk id="3" creationId="{00000000-0000-0000-0000-000000000000}"/>
          </ac:spMkLst>
        </pc:spChg>
        <pc:spChg chg="mod">
          <ac:chgData name="Paul Burkart" userId="8597e483-fb1d-4145-82a7-59216028a243" providerId="ADAL" clId="{676DE0E9-CE5D-4259-87AA-89BD9DA13EB7}" dt="2020-10-21T21:02:20.366" v="243" actId="14838"/>
          <ac:spMkLst>
            <pc:docMk/>
            <pc:sldMk cId="894974848" sldId="328"/>
            <ac:spMk id="4" creationId="{9D1D69BF-5E1E-41EA-82ED-6AD1C2CA194E}"/>
          </ac:spMkLst>
        </pc:spChg>
        <pc:picChg chg="add del mod">
          <ac:chgData name="Paul Burkart" userId="8597e483-fb1d-4145-82a7-59216028a243" providerId="ADAL" clId="{676DE0E9-CE5D-4259-87AA-89BD9DA13EB7}" dt="2020-10-21T21:02:50.767" v="255" actId="478"/>
          <ac:picMkLst>
            <pc:docMk/>
            <pc:sldMk cId="894974848" sldId="328"/>
            <ac:picMk id="2050" creationId="{72FABB6B-361F-425B-9847-A7F5F103FB29}"/>
          </ac:picMkLst>
        </pc:picChg>
      </pc:sldChg>
      <pc:sldChg chg="addSp delSp modSp">
        <pc:chgData name="Paul Burkart" userId="8597e483-fb1d-4145-82a7-59216028a243" providerId="ADAL" clId="{676DE0E9-CE5D-4259-87AA-89BD9DA13EB7}" dt="2020-10-21T20:54:35.788" v="217" actId="20577"/>
        <pc:sldMkLst>
          <pc:docMk/>
          <pc:sldMk cId="2214399968" sldId="329"/>
        </pc:sldMkLst>
        <pc:spChg chg="del">
          <ac:chgData name="Paul Burkart" userId="8597e483-fb1d-4145-82a7-59216028a243" providerId="ADAL" clId="{676DE0E9-CE5D-4259-87AA-89BD9DA13EB7}" dt="2020-10-21T20:52:09.563" v="77" actId="478"/>
          <ac:spMkLst>
            <pc:docMk/>
            <pc:sldMk cId="2214399968" sldId="329"/>
            <ac:spMk id="2" creationId="{00000000-0000-0000-0000-000000000000}"/>
          </ac:spMkLst>
        </pc:spChg>
        <pc:spChg chg="mod">
          <ac:chgData name="Paul Burkart" userId="8597e483-fb1d-4145-82a7-59216028a243" providerId="ADAL" clId="{676DE0E9-CE5D-4259-87AA-89BD9DA13EB7}" dt="2020-10-21T20:54:35.788" v="217" actId="20577"/>
          <ac:spMkLst>
            <pc:docMk/>
            <pc:sldMk cId="2214399968" sldId="329"/>
            <ac:spMk id="3" creationId="{00000000-0000-0000-0000-000000000000}"/>
          </ac:spMkLst>
        </pc:spChg>
        <pc:spChg chg="mod">
          <ac:chgData name="Paul Burkart" userId="8597e483-fb1d-4145-82a7-59216028a243" providerId="ADAL" clId="{676DE0E9-CE5D-4259-87AA-89BD9DA13EB7}" dt="2020-10-21T20:53:20.657" v="158" actId="403"/>
          <ac:spMkLst>
            <pc:docMk/>
            <pc:sldMk cId="2214399968" sldId="329"/>
            <ac:spMk id="4" creationId="{9D1D69BF-5E1E-41EA-82ED-6AD1C2CA194E}"/>
          </ac:spMkLst>
        </pc:spChg>
        <pc:spChg chg="add del mod">
          <ac:chgData name="Paul Burkart" userId="8597e483-fb1d-4145-82a7-59216028a243" providerId="ADAL" clId="{676DE0E9-CE5D-4259-87AA-89BD9DA13EB7}" dt="2020-10-21T20:52:12.923" v="78" actId="478"/>
          <ac:spMkLst>
            <pc:docMk/>
            <pc:sldMk cId="2214399968" sldId="329"/>
            <ac:spMk id="6" creationId="{D06CED3A-619F-4B25-BFE9-E552B5C416FD}"/>
          </ac:spMkLst>
        </pc:spChg>
      </pc:sldChg>
      <pc:sldChg chg="addSp delSp modSp">
        <pc:chgData name="Paul Burkart" userId="8597e483-fb1d-4145-82a7-59216028a243" providerId="ADAL" clId="{676DE0E9-CE5D-4259-87AA-89BD9DA13EB7}" dt="2020-10-21T20:54:17.687" v="181" actId="478"/>
        <pc:sldMkLst>
          <pc:docMk/>
          <pc:sldMk cId="1365601909" sldId="331"/>
        </pc:sldMkLst>
        <pc:spChg chg="del">
          <ac:chgData name="Paul Burkart" userId="8597e483-fb1d-4145-82a7-59216028a243" providerId="ADAL" clId="{676DE0E9-CE5D-4259-87AA-89BD9DA13EB7}" dt="2020-10-21T20:54:14.095" v="180" actId="478"/>
          <ac:spMkLst>
            <pc:docMk/>
            <pc:sldMk cId="1365601909" sldId="331"/>
            <ac:spMk id="2" creationId="{00000000-0000-0000-0000-000000000000}"/>
          </ac:spMkLst>
        </pc:spChg>
        <pc:spChg chg="mod">
          <ac:chgData name="Paul Burkart" userId="8597e483-fb1d-4145-82a7-59216028a243" providerId="ADAL" clId="{676DE0E9-CE5D-4259-87AA-89BD9DA13EB7}" dt="2020-10-21T20:54:00.951" v="179" actId="115"/>
          <ac:spMkLst>
            <pc:docMk/>
            <pc:sldMk cId="1365601909" sldId="331"/>
            <ac:spMk id="4" creationId="{9D1D69BF-5E1E-41EA-82ED-6AD1C2CA194E}"/>
          </ac:spMkLst>
        </pc:spChg>
        <pc:spChg chg="add del mod">
          <ac:chgData name="Paul Burkart" userId="8597e483-fb1d-4145-82a7-59216028a243" providerId="ADAL" clId="{676DE0E9-CE5D-4259-87AA-89BD9DA13EB7}" dt="2020-10-21T20:54:17.687" v="181" actId="478"/>
          <ac:spMkLst>
            <pc:docMk/>
            <pc:sldMk cId="1365601909" sldId="331"/>
            <ac:spMk id="7" creationId="{3FE5B7CF-868D-4984-8AC4-5BB686CB04C9}"/>
          </ac:spMkLst>
        </pc:spChg>
      </pc:sldChg>
      <pc:sldChg chg="addSp modSp add">
        <pc:chgData name="Paul Burkart" userId="8597e483-fb1d-4145-82a7-59216028a243" providerId="ADAL" clId="{676DE0E9-CE5D-4259-87AA-89BD9DA13EB7}" dt="2020-10-21T20:55:44.373" v="230" actId="1036"/>
        <pc:sldMkLst>
          <pc:docMk/>
          <pc:sldMk cId="3851380361" sldId="332"/>
        </pc:sldMkLst>
        <pc:spChg chg="mod">
          <ac:chgData name="Paul Burkart" userId="8597e483-fb1d-4145-82a7-59216028a243" providerId="ADAL" clId="{676DE0E9-CE5D-4259-87AA-89BD9DA13EB7}" dt="2020-10-21T20:50:26.343" v="68" actId="403"/>
          <ac:spMkLst>
            <pc:docMk/>
            <pc:sldMk cId="3851380361" sldId="332"/>
            <ac:spMk id="4" creationId="{9D1D69BF-5E1E-41EA-82ED-6AD1C2CA194E}"/>
          </ac:spMkLst>
        </pc:spChg>
        <pc:picChg chg="add mod ord">
          <ac:chgData name="Paul Burkart" userId="8597e483-fb1d-4145-82a7-59216028a243" providerId="ADAL" clId="{676DE0E9-CE5D-4259-87AA-89BD9DA13EB7}" dt="2020-10-21T20:55:44.373" v="230" actId="1036"/>
          <ac:picMkLst>
            <pc:docMk/>
            <pc:sldMk cId="3851380361" sldId="332"/>
            <ac:picMk id="5" creationId="{6D13C73A-F431-4AA3-BB44-1F37CC5F4962}"/>
          </ac:picMkLst>
        </pc:picChg>
      </pc:sldChg>
    </pc:docChg>
  </pc:docChgLst>
  <pc:docChgLst>
    <pc:chgData name="Paul Burkart" userId="8597e483-fb1d-4145-82a7-59216028a243" providerId="ADAL" clId="{B7337DBD-915A-45D7-927B-AAA1F53256FE}"/>
    <pc:docChg chg="custSel addSld modSld sldOrd">
      <pc:chgData name="Paul Burkart" userId="8597e483-fb1d-4145-82a7-59216028a243" providerId="ADAL" clId="{B7337DBD-915A-45D7-927B-AAA1F53256FE}" dt="2021-01-06T18:18:51.419" v="773" actId="20577"/>
      <pc:docMkLst>
        <pc:docMk/>
      </pc:docMkLst>
      <pc:sldChg chg="addSp delSp modSp add modAnim">
        <pc:chgData name="Paul Burkart" userId="8597e483-fb1d-4145-82a7-59216028a243" providerId="ADAL" clId="{B7337DBD-915A-45D7-927B-AAA1F53256FE}" dt="2021-01-06T18:13:15.657" v="135"/>
        <pc:sldMkLst>
          <pc:docMk/>
          <pc:sldMk cId="29120459" sldId="333"/>
        </pc:sldMkLst>
        <pc:spChg chg="add mod">
          <ac:chgData name="Paul Burkart" userId="8597e483-fb1d-4145-82a7-59216028a243" providerId="ADAL" clId="{B7337DBD-915A-45D7-927B-AAA1F53256FE}" dt="2021-01-06T18:12:46.129" v="132" actId="207"/>
          <ac:spMkLst>
            <pc:docMk/>
            <pc:sldMk cId="29120459" sldId="333"/>
            <ac:spMk id="2" creationId="{33DD4A3B-FE61-48CE-8A12-8DC439048A0F}"/>
          </ac:spMkLst>
        </pc:spChg>
        <pc:spChg chg="mod">
          <ac:chgData name="Paul Burkart" userId="8597e483-fb1d-4145-82a7-59216028a243" providerId="ADAL" clId="{B7337DBD-915A-45D7-927B-AAA1F53256FE}" dt="2021-01-06T18:11:01.737" v="30" actId="20577"/>
          <ac:spMkLst>
            <pc:docMk/>
            <pc:sldMk cId="29120459" sldId="333"/>
            <ac:spMk id="3" creationId="{00000000-0000-0000-0000-000000000000}"/>
          </ac:spMkLst>
        </pc:spChg>
        <pc:picChg chg="del">
          <ac:chgData name="Paul Burkart" userId="8597e483-fb1d-4145-82a7-59216028a243" providerId="ADAL" clId="{B7337DBD-915A-45D7-927B-AAA1F53256FE}" dt="2021-01-06T18:11:07.922" v="31" actId="478"/>
          <ac:picMkLst>
            <pc:docMk/>
            <pc:sldMk cId="29120459" sldId="333"/>
            <ac:picMk id="1026" creationId="{00000000-0000-0000-0000-000000000000}"/>
          </ac:picMkLst>
        </pc:picChg>
        <pc:picChg chg="del">
          <ac:chgData name="Paul Burkart" userId="8597e483-fb1d-4145-82a7-59216028a243" providerId="ADAL" clId="{B7337DBD-915A-45D7-927B-AAA1F53256FE}" dt="2021-01-06T18:11:07.922" v="31" actId="478"/>
          <ac:picMkLst>
            <pc:docMk/>
            <pc:sldMk cId="29120459" sldId="333"/>
            <ac:picMk id="1028" creationId="{00000000-0000-0000-0000-000000000000}"/>
          </ac:picMkLst>
        </pc:picChg>
        <pc:picChg chg="del">
          <ac:chgData name="Paul Burkart" userId="8597e483-fb1d-4145-82a7-59216028a243" providerId="ADAL" clId="{B7337DBD-915A-45D7-927B-AAA1F53256FE}" dt="2021-01-06T18:11:07.922" v="31" actId="478"/>
          <ac:picMkLst>
            <pc:docMk/>
            <pc:sldMk cId="29120459" sldId="333"/>
            <ac:picMk id="1030" creationId="{00000000-0000-0000-0000-000000000000}"/>
          </ac:picMkLst>
        </pc:picChg>
      </pc:sldChg>
      <pc:sldChg chg="modSp add ord modAnim">
        <pc:chgData name="Paul Burkart" userId="8597e483-fb1d-4145-82a7-59216028a243" providerId="ADAL" clId="{B7337DBD-915A-45D7-927B-AAA1F53256FE}" dt="2021-01-06T18:18:51.419" v="773" actId="20577"/>
        <pc:sldMkLst>
          <pc:docMk/>
          <pc:sldMk cId="3499453401" sldId="334"/>
        </pc:sldMkLst>
        <pc:spChg chg="mod">
          <ac:chgData name="Paul Burkart" userId="8597e483-fb1d-4145-82a7-59216028a243" providerId="ADAL" clId="{B7337DBD-915A-45D7-927B-AAA1F53256FE}" dt="2021-01-06T18:18:51.419" v="773" actId="20577"/>
          <ac:spMkLst>
            <pc:docMk/>
            <pc:sldMk cId="3499453401" sldId="334"/>
            <ac:spMk id="2" creationId="{33DD4A3B-FE61-48CE-8A12-8DC439048A0F}"/>
          </ac:spMkLst>
        </pc:spChg>
        <pc:spChg chg="mod">
          <ac:chgData name="Paul Burkart" userId="8597e483-fb1d-4145-82a7-59216028a243" providerId="ADAL" clId="{B7337DBD-915A-45D7-927B-AAA1F53256FE}" dt="2021-01-06T18:13:37.506" v="166" actId="20577"/>
          <ac:spMkLst>
            <pc:docMk/>
            <pc:sldMk cId="3499453401" sldId="33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Trial Procedures</a:t>
            </a:r>
          </a:p>
        </p:txBody>
      </p:sp>
      <p:pic>
        <p:nvPicPr>
          <p:cNvPr id="1028" name="Picture 4" descr="Bitmoji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69"/>
          <a:stretch/>
        </p:blipFill>
        <p:spPr bwMode="auto">
          <a:xfrm>
            <a:off x="2667000" y="1674812"/>
            <a:ext cx="3955317" cy="26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moji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813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tmoji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7" y="281940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Case of the Stolen Car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11430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rnard MT Condensed" panose="02050806060905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 verdict…</a:t>
            </a:r>
          </a:p>
          <a:p>
            <a:endParaRPr lang="en-US" sz="5400" dirty="0">
              <a:latin typeface="Bernard MT Condensed" panose="020508060609050204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Bernard MT Condensed" panose="02050806060905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GUILTY – 11 votes</a:t>
            </a:r>
          </a:p>
          <a:p>
            <a:r>
              <a:rPr lang="en-US" sz="5400" dirty="0">
                <a:solidFill>
                  <a:schemeClr val="accent5"/>
                </a:solidFill>
                <a:latin typeface="Bernard MT Condensed" panose="02050806060905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NOT GUILTY – 4 votes</a:t>
            </a:r>
          </a:p>
        </p:txBody>
      </p:sp>
    </p:spTree>
    <p:extLst>
      <p:ext uri="{BB962C8B-B14F-4D97-AF65-F5344CB8AC3E}">
        <p14:creationId xmlns:p14="http://schemas.microsoft.com/office/powerpoint/2010/main" val="291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of a Debate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73" t="3179" r="1483" b="3007"/>
          <a:stretch/>
        </p:blipFill>
        <p:spPr>
          <a:xfrm>
            <a:off x="228600" y="287215"/>
            <a:ext cx="8702298" cy="63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93392"/>
            <a:ext cx="7467600" cy="4407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u="sng" dirty="0"/>
          </a:p>
          <a:p>
            <a:pPr marL="0" indent="0">
              <a:buNone/>
            </a:pPr>
            <a:endParaRPr lang="en-US" sz="4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Trial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538" r="128"/>
          <a:stretch/>
        </p:blipFill>
        <p:spPr>
          <a:xfrm>
            <a:off x="152400" y="152400"/>
            <a:ext cx="8763000" cy="65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D4A3B-FE61-48CE-8A12-8DC439048A0F}"/>
              </a:ext>
            </a:extLst>
          </p:cNvPr>
          <p:cNvSpPr txBox="1"/>
          <p:nvPr/>
        </p:nvSpPr>
        <p:spPr>
          <a:xfrm>
            <a:off x="457200" y="1752600"/>
            <a:ext cx="8305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your name on the Mock Trial Teams list.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the post on our main Teams page with your case.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the PDF with your case and begin reading the witness statements.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your breakout rooms</a:t>
            </a: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with your team who wants to play each role.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to go through the witness statements and classify/categorize the facts. Work together on this (you may divide up </a:t>
            </a:r>
            <a:r>
              <a:rPr lang="en-US" sz="24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work).</a:t>
            </a:r>
            <a:endParaRPr lang="en-US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53401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1289</TotalTime>
  <Words>113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Bernard MT Condensed</vt:lpstr>
      <vt:lpstr>Calibri</vt:lpstr>
      <vt:lpstr>Cambria</vt:lpstr>
      <vt:lpstr>Comic Sans MS</vt:lpstr>
      <vt:lpstr>Tahoma</vt:lpstr>
      <vt:lpstr>Wingdings</vt:lpstr>
      <vt:lpstr>Curriculum Wheel</vt:lpstr>
      <vt:lpstr>Trial Procedures</vt:lpstr>
      <vt:lpstr>The Case of the Stolen Car</vt:lpstr>
      <vt:lpstr>Steps of a Debate</vt:lpstr>
      <vt:lpstr>Structure of a Trial</vt:lpstr>
      <vt:lpstr>TODAY’S ASSIGNMENT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Burkart</dc:creator>
  <cp:lastModifiedBy>Paul Burkart</cp:lastModifiedBy>
  <cp:revision>44</cp:revision>
  <dcterms:created xsi:type="dcterms:W3CDTF">2015-08-19T15:54:33Z</dcterms:created>
  <dcterms:modified xsi:type="dcterms:W3CDTF">2021-01-06T18:19:00Z</dcterms:modified>
</cp:coreProperties>
</file>