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32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9E0"/>
    <a:srgbClr val="F5E065"/>
    <a:srgbClr val="FAEA1A"/>
    <a:srgbClr val="F8F83E"/>
    <a:srgbClr val="F8E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B3B53-22F2-42CA-8326-FC8376F10A12}" v="27" dt="2020-10-29T15:59:27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43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00DB3B53-22F2-42CA-8326-FC8376F10A12}"/>
    <pc:docChg chg="modSld">
      <pc:chgData name="Paul Burkart" userId="8597e483-fb1d-4145-82a7-59216028a243" providerId="ADAL" clId="{00DB3B53-22F2-42CA-8326-FC8376F10A12}" dt="2020-10-29T15:59:27.900" v="10"/>
      <pc:docMkLst>
        <pc:docMk/>
      </pc:docMkLst>
      <pc:sldChg chg="modSp">
        <pc:chgData name="Paul Burkart" userId="8597e483-fb1d-4145-82a7-59216028a243" providerId="ADAL" clId="{00DB3B53-22F2-42CA-8326-FC8376F10A12}" dt="2020-10-29T15:59:27.900" v="10"/>
        <pc:sldMkLst>
          <pc:docMk/>
          <pc:sldMk cId="996550030" sldId="269"/>
        </pc:sldMkLst>
        <pc:spChg chg="mod">
          <ac:chgData name="Paul Burkart" userId="8597e483-fb1d-4145-82a7-59216028a243" providerId="ADAL" clId="{00DB3B53-22F2-42CA-8326-FC8376F10A12}" dt="2020-10-29T15:59:27.900" v="10"/>
          <ac:spMkLst>
            <pc:docMk/>
            <pc:sldMk cId="996550030" sldId="269"/>
            <ac:spMk id="2" creationId="{00000000-0000-0000-0000-000000000000}"/>
          </ac:spMkLst>
        </pc:spChg>
      </pc:sldChg>
    </pc:docChg>
  </pc:docChgLst>
  <pc:docChgLst>
    <pc:chgData name="Paul Burkart" userId="8597e483-fb1d-4145-82a7-59216028a243" providerId="ADAL" clId="{424EC32D-74DA-4F22-AFA9-8C4A5AE84152}"/>
    <pc:docChg chg="modSld">
      <pc:chgData name="Paul Burkart" userId="8597e483-fb1d-4145-82a7-59216028a243" providerId="ADAL" clId="{424EC32D-74DA-4F22-AFA9-8C4A5AE84152}" dt="2020-10-02T17:13:56.860" v="8"/>
      <pc:docMkLst>
        <pc:docMk/>
      </pc:docMkLst>
      <pc:sldChg chg="modSp">
        <pc:chgData name="Paul Burkart" userId="8597e483-fb1d-4145-82a7-59216028a243" providerId="ADAL" clId="{424EC32D-74DA-4F22-AFA9-8C4A5AE84152}" dt="2020-10-02T17:13:56.860" v="8"/>
        <pc:sldMkLst>
          <pc:docMk/>
          <pc:sldMk cId="996550030" sldId="269"/>
        </pc:sldMkLst>
        <pc:spChg chg="mod">
          <ac:chgData name="Paul Burkart" userId="8597e483-fb1d-4145-82a7-59216028a243" providerId="ADAL" clId="{424EC32D-74DA-4F22-AFA9-8C4A5AE84152}" dt="2020-10-02T17:13:56.860" v="8"/>
          <ac:spMkLst>
            <pc:docMk/>
            <pc:sldMk cId="996550030" sldId="269"/>
            <ac:spMk id="2" creationId="{00000000-0000-0000-0000-000000000000}"/>
          </ac:spMkLst>
        </pc:spChg>
      </pc:sldChg>
      <pc:sldChg chg="modSp">
        <pc:chgData name="Paul Burkart" userId="8597e483-fb1d-4145-82a7-59216028a243" providerId="ADAL" clId="{424EC32D-74DA-4F22-AFA9-8C4A5AE84152}" dt="2020-10-02T11:35:42.642" v="4" actId="20577"/>
        <pc:sldMkLst>
          <pc:docMk/>
          <pc:sldMk cId="2284201546" sldId="327"/>
        </pc:sldMkLst>
        <pc:spChg chg="mod">
          <ac:chgData name="Paul Burkart" userId="8597e483-fb1d-4145-82a7-59216028a243" providerId="ADAL" clId="{424EC32D-74DA-4F22-AFA9-8C4A5AE84152}" dt="2020-10-02T11:35:42.642" v="4" actId="20577"/>
          <ac:spMkLst>
            <pc:docMk/>
            <pc:sldMk cId="2284201546" sldId="327"/>
            <ac:spMk id="2" creationId="{00000000-0000-0000-0000-000000000000}"/>
          </ac:spMkLst>
        </pc:spChg>
      </pc:sldChg>
    </pc:docChg>
  </pc:docChgLst>
  <pc:docChgLst>
    <pc:chgData name="Paul Burkart" userId="8597e483-fb1d-4145-82a7-59216028a243" providerId="ADAL" clId="{17BF48D4-474F-4A09-AF74-951EB884DCE7}"/>
    <pc:docChg chg="custSel delSld modSld">
      <pc:chgData name="Paul Burkart" userId="8597e483-fb1d-4145-82a7-59216028a243" providerId="ADAL" clId="{17BF48D4-474F-4A09-AF74-951EB884DCE7}" dt="2020-10-01T13:40:19.654" v="801" actId="20577"/>
      <pc:docMkLst>
        <pc:docMk/>
      </pc:docMkLst>
      <pc:sldChg chg="modSp modAnim">
        <pc:chgData name="Paul Burkart" userId="8597e483-fb1d-4145-82a7-59216028a243" providerId="ADAL" clId="{17BF48D4-474F-4A09-AF74-951EB884DCE7}" dt="2020-10-01T13:40:19.654" v="801" actId="20577"/>
        <pc:sldMkLst>
          <pc:docMk/>
          <pc:sldMk cId="996550030" sldId="269"/>
        </pc:sldMkLst>
        <pc:spChg chg="mod">
          <ac:chgData name="Paul Burkart" userId="8597e483-fb1d-4145-82a7-59216028a243" providerId="ADAL" clId="{17BF48D4-474F-4A09-AF74-951EB884DCE7}" dt="2020-10-01T13:40:19.654" v="801" actId="20577"/>
          <ac:spMkLst>
            <pc:docMk/>
            <pc:sldMk cId="996550030" sldId="269"/>
            <ac:spMk id="2" creationId="{00000000-0000-0000-0000-000000000000}"/>
          </ac:spMkLst>
        </pc:spChg>
        <pc:spChg chg="mod">
          <ac:chgData name="Paul Burkart" userId="8597e483-fb1d-4145-82a7-59216028a243" providerId="ADAL" clId="{17BF48D4-474F-4A09-AF74-951EB884DCE7}" dt="2020-10-01T11:48:46.912" v="43" actId="20577"/>
          <ac:spMkLst>
            <pc:docMk/>
            <pc:sldMk cId="996550030" sldId="269"/>
            <ac:spMk id="3" creationId="{00000000-0000-0000-0000-000000000000}"/>
          </ac:spMkLst>
        </pc:spChg>
      </pc:sldChg>
      <pc:sldChg chg="modSp modAnim">
        <pc:chgData name="Paul Burkart" userId="8597e483-fb1d-4145-82a7-59216028a243" providerId="ADAL" clId="{17BF48D4-474F-4A09-AF74-951EB884DCE7}" dt="2020-10-01T11:53:37.698" v="791" actId="27636"/>
        <pc:sldMkLst>
          <pc:docMk/>
          <pc:sldMk cId="2284201546" sldId="327"/>
        </pc:sldMkLst>
        <pc:spChg chg="mod">
          <ac:chgData name="Paul Burkart" userId="8597e483-fb1d-4145-82a7-59216028a243" providerId="ADAL" clId="{17BF48D4-474F-4A09-AF74-951EB884DCE7}" dt="2020-10-01T11:53:37.698" v="791" actId="27636"/>
          <ac:spMkLst>
            <pc:docMk/>
            <pc:sldMk cId="2284201546" sldId="327"/>
            <ac:spMk id="2" creationId="{00000000-0000-0000-0000-000000000000}"/>
          </ac:spMkLst>
        </pc:spChg>
        <pc:spChg chg="mod">
          <ac:chgData name="Paul Burkart" userId="8597e483-fb1d-4145-82a7-59216028a243" providerId="ADAL" clId="{17BF48D4-474F-4A09-AF74-951EB884DCE7}" dt="2020-10-01T11:49:08.384" v="118" actId="20577"/>
          <ac:spMkLst>
            <pc:docMk/>
            <pc:sldMk cId="2284201546" sldId="327"/>
            <ac:spMk id="3" creationId="{00000000-0000-0000-0000-000000000000}"/>
          </ac:spMkLst>
        </pc:spChg>
      </pc:sldChg>
      <pc:sldChg chg="del">
        <pc:chgData name="Paul Burkart" userId="8597e483-fb1d-4145-82a7-59216028a243" providerId="ADAL" clId="{17BF48D4-474F-4A09-AF74-951EB884DCE7}" dt="2020-10-01T11:53:50.097" v="792" actId="2696"/>
        <pc:sldMkLst>
          <pc:docMk/>
          <pc:sldMk cId="2920718619" sldId="328"/>
        </pc:sldMkLst>
      </pc:sldChg>
      <pc:sldChg chg="del">
        <pc:chgData name="Paul Burkart" userId="8597e483-fb1d-4145-82a7-59216028a243" providerId="ADAL" clId="{17BF48D4-474F-4A09-AF74-951EB884DCE7}" dt="2020-10-01T11:53:50.147" v="793" actId="2696"/>
        <pc:sldMkLst>
          <pc:docMk/>
          <pc:sldMk cId="2237895422" sldId="329"/>
        </pc:sldMkLst>
      </pc:sldChg>
      <pc:sldChg chg="del">
        <pc:chgData name="Paul Burkart" userId="8597e483-fb1d-4145-82a7-59216028a243" providerId="ADAL" clId="{17BF48D4-474F-4A09-AF74-951EB884DCE7}" dt="2020-10-01T11:53:50.162" v="794" actId="2696"/>
        <pc:sldMkLst>
          <pc:docMk/>
          <pc:sldMk cId="186921781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790D0-0F7A-4B95-AE87-BDFD7A77E2C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288B2-58C3-444F-8E0A-7F3EF494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7CDFD-47B3-4C6F-84DE-F90CDAB191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5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0200" y="918865"/>
            <a:ext cx="3429000" cy="175260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Benchmarks 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675941"/>
            <a:ext cx="3200400" cy="935966"/>
          </a:xfrm>
          <a:prstGeom prst="rect">
            <a:avLst/>
          </a:prstGeom>
        </p:spPr>
      </p:pic>
      <p:sp>
        <p:nvSpPr>
          <p:cNvPr id="9" name="Frame 8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Delay 10"/>
          <p:cNvSpPr/>
          <p:nvPr userDrawn="1"/>
        </p:nvSpPr>
        <p:spPr>
          <a:xfrm rot="5400000">
            <a:off x="379367" y="-36467"/>
            <a:ext cx="4762500" cy="5216434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63" y="365760"/>
            <a:ext cx="4343400" cy="1219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1524000" y="1600200"/>
            <a:ext cx="64008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5E065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368834" y="457200"/>
            <a:ext cx="33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Benchmarks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1148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EA1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54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/>
          <p:cNvSpPr/>
          <p:nvPr userDrawn="1"/>
        </p:nvSpPr>
        <p:spPr>
          <a:xfrm rot="5400000">
            <a:off x="3829050" y="-3409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886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198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lay 6"/>
          <p:cNvSpPr/>
          <p:nvPr userDrawn="1"/>
        </p:nvSpPr>
        <p:spPr>
          <a:xfrm rot="16200000">
            <a:off x="3467099" y="1181099"/>
            <a:ext cx="3581399" cy="77724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598" y="4648200"/>
            <a:ext cx="6629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57798" y="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9" name="Flowchart: Delay 8"/>
          <p:cNvSpPr/>
          <p:nvPr userDrawn="1"/>
        </p:nvSpPr>
        <p:spPr>
          <a:xfrm rot="10800000">
            <a:off x="3200400" y="533400"/>
            <a:ext cx="5943600" cy="4038600"/>
          </a:xfrm>
          <a:prstGeom prst="flowChartDelay">
            <a:avLst/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600200"/>
            <a:ext cx="4724398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rgbClr val="0A89E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828800" cy="53483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81000" y="990600"/>
            <a:ext cx="23622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346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9" name="Frame 8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rgbClr val="FAEA1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sp>
        <p:nvSpPr>
          <p:cNvPr id="11" name="Frame 10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1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 userDrawn="1"/>
        </p:nvSpPr>
        <p:spPr>
          <a:xfrm rot="5400000">
            <a:off x="3829050" y="-3663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480175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98" y="6288477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Florida Law Related Education Association, Inc. © 2015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901D-5F18-47E6-B645-116C1E5E23C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A89E0"/>
          </a:solidFill>
          <a:latin typeface="Bernard MT Condensed" panose="020508060609050204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hoot.i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993392"/>
            <a:ext cx="7239000" cy="44074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800" b="1" u="sng" dirty="0">
                <a:hlinkClick r:id="rId3"/>
              </a:rPr>
              <a:t>www.kahoot.it</a:t>
            </a:r>
            <a:endParaRPr lang="en-US" sz="4800" b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48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4800" b="1" dirty="0"/>
              <a:t>PIN: </a:t>
            </a:r>
            <a:r>
              <a:rPr lang="en-US" sz="5400" b="1" dirty="0"/>
              <a:t>8877264</a:t>
            </a:r>
            <a:endParaRPr lang="en-US" sz="4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Bell Ringer: Test Review</a:t>
            </a:r>
          </a:p>
        </p:txBody>
      </p:sp>
    </p:spTree>
    <p:extLst>
      <p:ext uri="{BB962C8B-B14F-4D97-AF65-F5344CB8AC3E}">
        <p14:creationId xmlns:p14="http://schemas.microsoft.com/office/powerpoint/2010/main" val="99655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Make sure to keep your cameras on during the test!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Take a minute to gather together any resources you will need for the test.  It is open notes.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Go to the Assignments tab and select the assignment titled    “Test 2: Enlightenment Unit.”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Read each question carefully and select the best answer.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rgbClr val="00B0F0"/>
                </a:solidFill>
              </a:rPr>
              <a:t>When you are done, you may: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B0F0"/>
                </a:solidFill>
              </a:rPr>
              <a:t>Finish any missing assignments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B0F0"/>
                </a:solidFill>
              </a:rPr>
              <a:t>Continue playing the </a:t>
            </a:r>
            <a:r>
              <a:rPr lang="en-US" sz="2400" dirty="0" err="1">
                <a:solidFill>
                  <a:srgbClr val="00B0F0"/>
                </a:solidFill>
              </a:rPr>
              <a:t>iCivics</a:t>
            </a:r>
            <a:r>
              <a:rPr lang="en-US" sz="2400" dirty="0">
                <a:solidFill>
                  <a:srgbClr val="00B0F0"/>
                </a:solidFill>
              </a:rPr>
              <a:t> game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2: Enlightenment &amp; Revolution</a:t>
            </a:r>
          </a:p>
        </p:txBody>
      </p:sp>
    </p:spTree>
    <p:extLst>
      <p:ext uri="{BB962C8B-B14F-4D97-AF65-F5344CB8AC3E}">
        <p14:creationId xmlns:p14="http://schemas.microsoft.com/office/powerpoint/2010/main" val="22842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rriculum Whe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Curriculum Wheel</Template>
  <TotalTime>1604</TotalTime>
  <Words>96</Words>
  <Application>Microsoft Office PowerPoint</Application>
  <PresentationFormat>On-screen Show (4:3)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Bernard MT Condensed</vt:lpstr>
      <vt:lpstr>Calibri</vt:lpstr>
      <vt:lpstr>Cambria</vt:lpstr>
      <vt:lpstr>Comic Sans MS</vt:lpstr>
      <vt:lpstr>Wingdings</vt:lpstr>
      <vt:lpstr>Curriculum Wheel</vt:lpstr>
      <vt:lpstr>Bell Ringer: Test Review</vt:lpstr>
      <vt:lpstr>Test 2: Enlightenment &amp; Revolution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Crowe Watson</dc:creator>
  <cp:lastModifiedBy>Paul Burkart</cp:lastModifiedBy>
  <cp:revision>43</cp:revision>
  <dcterms:created xsi:type="dcterms:W3CDTF">2015-08-19T15:54:33Z</dcterms:created>
  <dcterms:modified xsi:type="dcterms:W3CDTF">2020-10-29T15:59:33Z</dcterms:modified>
</cp:coreProperties>
</file>