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5" r:id="rId4"/>
  </p:sldMasterIdLst>
  <p:notesMasterIdLst>
    <p:notesMasterId r:id="rId14"/>
  </p:notesMasterIdLst>
  <p:sldIdLst>
    <p:sldId id="320" r:id="rId5"/>
    <p:sldId id="355" r:id="rId6"/>
    <p:sldId id="356" r:id="rId7"/>
    <p:sldId id="358" r:id="rId8"/>
    <p:sldId id="359" r:id="rId9"/>
    <p:sldId id="360" r:id="rId10"/>
    <p:sldId id="361" r:id="rId11"/>
    <p:sldId id="362" r:id="rId12"/>
    <p:sldId id="258" r:id="rId13"/>
  </p:sldIdLst>
  <p:sldSz cx="9144000" cy="6858000" type="screen4x3"/>
  <p:notesSz cx="6858000" cy="9144000"/>
  <p:defaultTextStyle>
    <a:defPPr>
      <a:defRPr lang="en-US"/>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F00"/>
    <a:srgbClr val="0099FF"/>
    <a:srgbClr val="00FFCC"/>
    <a:srgbClr val="00CC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6ABC63-3661-4ECF-ADAE-8DFE07DE759B}" v="204" dt="2020-10-07T17:14:24.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378" autoAdjust="0"/>
  </p:normalViewPr>
  <p:slideViewPr>
    <p:cSldViewPr snapToGrid="0">
      <p:cViewPr varScale="1">
        <p:scale>
          <a:sx n="81" d="100"/>
          <a:sy n="81" d="100"/>
        </p:scale>
        <p:origin x="149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Burkart" userId="8597e483-fb1d-4145-82a7-59216028a243" providerId="ADAL" clId="{4322CA36-4B63-4A96-A1B3-CD2B103F214B}"/>
    <pc:docChg chg="custSel modSld">
      <pc:chgData name="Paul Burkart" userId="8597e483-fb1d-4145-82a7-59216028a243" providerId="ADAL" clId="{4322CA36-4B63-4A96-A1B3-CD2B103F214B}" dt="2020-10-05T17:26:17.727" v="117" actId="20577"/>
      <pc:docMkLst>
        <pc:docMk/>
      </pc:docMkLst>
      <pc:sldChg chg="modSp">
        <pc:chgData name="Paul Burkart" userId="8597e483-fb1d-4145-82a7-59216028a243" providerId="ADAL" clId="{4322CA36-4B63-4A96-A1B3-CD2B103F214B}" dt="2020-10-05T17:26:17.727" v="117" actId="20577"/>
        <pc:sldMkLst>
          <pc:docMk/>
          <pc:sldMk cId="3772075548" sldId="258"/>
        </pc:sldMkLst>
        <pc:spChg chg="mod">
          <ac:chgData name="Paul Burkart" userId="8597e483-fb1d-4145-82a7-59216028a243" providerId="ADAL" clId="{4322CA36-4B63-4A96-A1B3-CD2B103F214B}" dt="2020-10-05T17:26:17.727" v="117" actId="20577"/>
          <ac:spMkLst>
            <pc:docMk/>
            <pc:sldMk cId="3772075548" sldId="258"/>
            <ac:spMk id="7" creationId="{00000000-0000-0000-0000-000000000000}"/>
          </ac:spMkLst>
        </pc:spChg>
      </pc:sldChg>
      <pc:sldChg chg="addSp delSp">
        <pc:chgData name="Paul Burkart" userId="8597e483-fb1d-4145-82a7-59216028a243" providerId="ADAL" clId="{4322CA36-4B63-4A96-A1B3-CD2B103F214B}" dt="2020-10-05T17:25:09.488" v="2"/>
        <pc:sldMkLst>
          <pc:docMk/>
          <pc:sldMk cId="3196988092" sldId="358"/>
        </pc:sldMkLst>
        <pc:spChg chg="add del">
          <ac:chgData name="Paul Burkart" userId="8597e483-fb1d-4145-82a7-59216028a243" providerId="ADAL" clId="{4322CA36-4B63-4A96-A1B3-CD2B103F214B}" dt="2020-10-05T17:25:02.864" v="1"/>
          <ac:spMkLst>
            <pc:docMk/>
            <pc:sldMk cId="3196988092" sldId="358"/>
            <ac:spMk id="2" creationId="{EEED1690-55CC-4520-B5D4-980A9EA55FD4}"/>
          </ac:spMkLst>
        </pc:spChg>
        <pc:spChg chg="del">
          <ac:chgData name="Paul Burkart" userId="8597e483-fb1d-4145-82a7-59216028a243" providerId="ADAL" clId="{4322CA36-4B63-4A96-A1B3-CD2B103F214B}" dt="2020-10-05T17:25:09.488" v="2"/>
          <ac:spMkLst>
            <pc:docMk/>
            <pc:sldMk cId="3196988092" sldId="358"/>
            <ac:spMk id="3" creationId="{49A111FF-42E6-4676-8AC6-2E7F13D0E0EC}"/>
          </ac:spMkLst>
        </pc:spChg>
      </pc:sldChg>
    </pc:docChg>
  </pc:docChgLst>
  <pc:docChgLst>
    <pc:chgData name="Paul Burkart" userId="8597e483-fb1d-4145-82a7-59216028a243" providerId="ADAL" clId="{54C00EA7-154C-4B5F-9ECE-2C5C012666AC}"/>
    <pc:docChg chg="undo addSld">
      <pc:chgData name="Paul Burkart" userId="8597e483-fb1d-4145-82a7-59216028a243" providerId="ADAL" clId="{54C00EA7-154C-4B5F-9ECE-2C5C012666AC}" dt="2020-10-01T17:09:04.254" v="8" actId="2696"/>
      <pc:docMkLst>
        <pc:docMk/>
      </pc:docMkLst>
      <pc:sldChg chg="add">
        <pc:chgData name="Paul Burkart" userId="8597e483-fb1d-4145-82a7-59216028a243" providerId="ADAL" clId="{54C00EA7-154C-4B5F-9ECE-2C5C012666AC}" dt="2020-10-01T17:09:04.254" v="8" actId="2696"/>
        <pc:sldMkLst>
          <pc:docMk/>
          <pc:sldMk cId="2297672420" sldId="333"/>
        </pc:sldMkLst>
      </pc:sldChg>
      <pc:sldChg chg="add">
        <pc:chgData name="Paul Burkart" userId="8597e483-fb1d-4145-82a7-59216028a243" providerId="ADAL" clId="{54C00EA7-154C-4B5F-9ECE-2C5C012666AC}" dt="2020-10-01T17:09:04.251" v="7" actId="2696"/>
        <pc:sldMkLst>
          <pc:docMk/>
          <pc:sldMk cId="1564325797" sldId="343"/>
        </pc:sldMkLst>
      </pc:sldChg>
      <pc:sldChg chg="add">
        <pc:chgData name="Paul Burkart" userId="8597e483-fb1d-4145-82a7-59216028a243" providerId="ADAL" clId="{54C00EA7-154C-4B5F-9ECE-2C5C012666AC}" dt="2020-10-01T17:09:04.222" v="2" actId="2696"/>
        <pc:sldMkLst>
          <pc:docMk/>
          <pc:sldMk cId="3916478954" sldId="346"/>
        </pc:sldMkLst>
      </pc:sldChg>
      <pc:sldChg chg="add">
        <pc:chgData name="Paul Burkart" userId="8597e483-fb1d-4145-82a7-59216028a243" providerId="ADAL" clId="{54C00EA7-154C-4B5F-9ECE-2C5C012666AC}" dt="2020-10-01T17:09:04.232" v="3" actId="2696"/>
        <pc:sldMkLst>
          <pc:docMk/>
          <pc:sldMk cId="403586399" sldId="347"/>
        </pc:sldMkLst>
      </pc:sldChg>
      <pc:sldChg chg="add">
        <pc:chgData name="Paul Burkart" userId="8597e483-fb1d-4145-82a7-59216028a243" providerId="ADAL" clId="{54C00EA7-154C-4B5F-9ECE-2C5C012666AC}" dt="2020-10-01T17:09:04.220" v="1" actId="2696"/>
        <pc:sldMkLst>
          <pc:docMk/>
          <pc:sldMk cId="3644683004" sldId="348"/>
        </pc:sldMkLst>
      </pc:sldChg>
      <pc:sldChg chg="add">
        <pc:chgData name="Paul Burkart" userId="8597e483-fb1d-4145-82a7-59216028a243" providerId="ADAL" clId="{54C00EA7-154C-4B5F-9ECE-2C5C012666AC}" dt="2020-10-01T17:09:04.217" v="0" actId="2696"/>
        <pc:sldMkLst>
          <pc:docMk/>
          <pc:sldMk cId="2911107754" sldId="349"/>
        </pc:sldMkLst>
      </pc:sldChg>
      <pc:sldChg chg="add">
        <pc:chgData name="Paul Burkart" userId="8597e483-fb1d-4145-82a7-59216028a243" providerId="ADAL" clId="{54C00EA7-154C-4B5F-9ECE-2C5C012666AC}" dt="2020-10-01T17:09:04.235" v="5" actId="2696"/>
        <pc:sldMkLst>
          <pc:docMk/>
          <pc:sldMk cId="2670525191" sldId="350"/>
        </pc:sldMkLst>
      </pc:sldChg>
      <pc:sldChg chg="add">
        <pc:chgData name="Paul Burkart" userId="8597e483-fb1d-4145-82a7-59216028a243" providerId="ADAL" clId="{54C00EA7-154C-4B5F-9ECE-2C5C012666AC}" dt="2020-10-01T17:09:04.233" v="4" actId="2696"/>
        <pc:sldMkLst>
          <pc:docMk/>
          <pc:sldMk cId="3081395078" sldId="351"/>
        </pc:sldMkLst>
      </pc:sldChg>
      <pc:sldChg chg="add">
        <pc:chgData name="Paul Burkart" userId="8597e483-fb1d-4145-82a7-59216028a243" providerId="ADAL" clId="{54C00EA7-154C-4B5F-9ECE-2C5C012666AC}" dt="2020-10-01T17:09:04.249" v="6" actId="2696"/>
        <pc:sldMkLst>
          <pc:docMk/>
          <pc:sldMk cId="93589266" sldId="354"/>
        </pc:sldMkLst>
      </pc:sldChg>
    </pc:docChg>
  </pc:docChgLst>
  <pc:docChgLst>
    <pc:chgData name="Paul Burkart" userId="8597e483-fb1d-4145-82a7-59216028a243" providerId="ADAL" clId="{B46ABC63-3661-4ECF-ADAE-8DFE07DE759B}"/>
    <pc:docChg chg="undo custSel addSld delSld modSld sldOrd">
      <pc:chgData name="Paul Burkart" userId="8597e483-fb1d-4145-82a7-59216028a243" providerId="ADAL" clId="{B46ABC63-3661-4ECF-ADAE-8DFE07DE759B}" dt="2020-10-07T17:17:39.330" v="1796" actId="115"/>
      <pc:docMkLst>
        <pc:docMk/>
      </pc:docMkLst>
      <pc:sldChg chg="modSp">
        <pc:chgData name="Paul Burkart" userId="8597e483-fb1d-4145-82a7-59216028a243" providerId="ADAL" clId="{B46ABC63-3661-4ECF-ADAE-8DFE07DE759B}" dt="2020-10-07T16:34:47.700" v="95" actId="207"/>
        <pc:sldMkLst>
          <pc:docMk/>
          <pc:sldMk cId="2072380655" sldId="320"/>
        </pc:sldMkLst>
        <pc:spChg chg="mod">
          <ac:chgData name="Paul Burkart" userId="8597e483-fb1d-4145-82a7-59216028a243" providerId="ADAL" clId="{B46ABC63-3661-4ECF-ADAE-8DFE07DE759B}" dt="2020-10-07T16:34:47.700" v="95" actId="207"/>
          <ac:spMkLst>
            <pc:docMk/>
            <pc:sldMk cId="2072380655" sldId="320"/>
            <ac:spMk id="77826" creationId="{00000000-0000-0000-0000-000000000000}"/>
          </ac:spMkLst>
        </pc:spChg>
        <pc:spChg chg="mod">
          <ac:chgData name="Paul Burkart" userId="8597e483-fb1d-4145-82a7-59216028a243" providerId="ADAL" clId="{B46ABC63-3661-4ECF-ADAE-8DFE07DE759B}" dt="2020-10-07T16:34:22.609" v="94" actId="20577"/>
          <ac:spMkLst>
            <pc:docMk/>
            <pc:sldMk cId="2072380655" sldId="320"/>
            <ac:spMk id="77827" creationId="{00000000-0000-0000-0000-000000000000}"/>
          </ac:spMkLst>
        </pc:spChg>
      </pc:sldChg>
      <pc:sldChg chg="del">
        <pc:chgData name="Paul Burkart" userId="8597e483-fb1d-4145-82a7-59216028a243" providerId="ADAL" clId="{B46ABC63-3661-4ECF-ADAE-8DFE07DE759B}" dt="2020-10-07T16:35:45.011" v="97" actId="2696"/>
        <pc:sldMkLst>
          <pc:docMk/>
          <pc:sldMk cId="2297672420" sldId="333"/>
        </pc:sldMkLst>
      </pc:sldChg>
      <pc:sldChg chg="del">
        <pc:chgData name="Paul Burkart" userId="8597e483-fb1d-4145-82a7-59216028a243" providerId="ADAL" clId="{B46ABC63-3661-4ECF-ADAE-8DFE07DE759B}" dt="2020-10-07T16:35:45.032" v="98" actId="2696"/>
        <pc:sldMkLst>
          <pc:docMk/>
          <pc:sldMk cId="1564325797" sldId="343"/>
        </pc:sldMkLst>
      </pc:sldChg>
      <pc:sldChg chg="del">
        <pc:chgData name="Paul Burkart" userId="8597e483-fb1d-4145-82a7-59216028a243" providerId="ADAL" clId="{B46ABC63-3661-4ECF-ADAE-8DFE07DE759B}" dt="2020-10-07T16:35:45.042" v="103" actId="2696"/>
        <pc:sldMkLst>
          <pc:docMk/>
          <pc:sldMk cId="3916478954" sldId="346"/>
        </pc:sldMkLst>
      </pc:sldChg>
      <pc:sldChg chg="del">
        <pc:chgData name="Paul Burkart" userId="8597e483-fb1d-4145-82a7-59216028a243" providerId="ADAL" clId="{B46ABC63-3661-4ECF-ADAE-8DFE07DE759B}" dt="2020-10-07T16:35:45.040" v="102" actId="2696"/>
        <pc:sldMkLst>
          <pc:docMk/>
          <pc:sldMk cId="403586399" sldId="347"/>
        </pc:sldMkLst>
      </pc:sldChg>
      <pc:sldChg chg="del">
        <pc:chgData name="Paul Burkart" userId="8597e483-fb1d-4145-82a7-59216028a243" providerId="ADAL" clId="{B46ABC63-3661-4ECF-ADAE-8DFE07DE759B}" dt="2020-10-07T16:35:45.044" v="104" actId="2696"/>
        <pc:sldMkLst>
          <pc:docMk/>
          <pc:sldMk cId="3644683004" sldId="348"/>
        </pc:sldMkLst>
      </pc:sldChg>
      <pc:sldChg chg="del">
        <pc:chgData name="Paul Burkart" userId="8597e483-fb1d-4145-82a7-59216028a243" providerId="ADAL" clId="{B46ABC63-3661-4ECF-ADAE-8DFE07DE759B}" dt="2020-10-07T16:35:45.005" v="96" actId="2696"/>
        <pc:sldMkLst>
          <pc:docMk/>
          <pc:sldMk cId="2911107754" sldId="349"/>
        </pc:sldMkLst>
      </pc:sldChg>
      <pc:sldChg chg="del">
        <pc:chgData name="Paul Burkart" userId="8597e483-fb1d-4145-82a7-59216028a243" providerId="ADAL" clId="{B46ABC63-3661-4ECF-ADAE-8DFE07DE759B}" dt="2020-10-07T16:35:45.036" v="100" actId="2696"/>
        <pc:sldMkLst>
          <pc:docMk/>
          <pc:sldMk cId="2670525191" sldId="350"/>
        </pc:sldMkLst>
      </pc:sldChg>
      <pc:sldChg chg="del">
        <pc:chgData name="Paul Burkart" userId="8597e483-fb1d-4145-82a7-59216028a243" providerId="ADAL" clId="{B46ABC63-3661-4ECF-ADAE-8DFE07DE759B}" dt="2020-10-07T16:35:45.038" v="101" actId="2696"/>
        <pc:sldMkLst>
          <pc:docMk/>
          <pc:sldMk cId="3081395078" sldId="351"/>
        </pc:sldMkLst>
      </pc:sldChg>
      <pc:sldChg chg="del">
        <pc:chgData name="Paul Burkart" userId="8597e483-fb1d-4145-82a7-59216028a243" providerId="ADAL" clId="{B46ABC63-3661-4ECF-ADAE-8DFE07DE759B}" dt="2020-10-07T16:35:45.034" v="99" actId="2696"/>
        <pc:sldMkLst>
          <pc:docMk/>
          <pc:sldMk cId="93589266" sldId="354"/>
        </pc:sldMkLst>
      </pc:sldChg>
      <pc:sldChg chg="modSp">
        <pc:chgData name="Paul Burkart" userId="8597e483-fb1d-4145-82a7-59216028a243" providerId="ADAL" clId="{B46ABC63-3661-4ECF-ADAE-8DFE07DE759B}" dt="2020-10-07T16:36:04.782" v="108" actId="1076"/>
        <pc:sldMkLst>
          <pc:docMk/>
          <pc:sldMk cId="3817727156" sldId="355"/>
        </pc:sldMkLst>
        <pc:picChg chg="mod">
          <ac:chgData name="Paul Burkart" userId="8597e483-fb1d-4145-82a7-59216028a243" providerId="ADAL" clId="{B46ABC63-3661-4ECF-ADAE-8DFE07DE759B}" dt="2020-10-07T16:36:04.782" v="108" actId="1076"/>
          <ac:picMkLst>
            <pc:docMk/>
            <pc:sldMk cId="3817727156" sldId="355"/>
            <ac:picMk id="2" creationId="{F34493DF-B96A-4D88-AC91-CD1CB0F2E29B}"/>
          </ac:picMkLst>
        </pc:picChg>
        <pc:picChg chg="mod">
          <ac:chgData name="Paul Burkart" userId="8597e483-fb1d-4145-82a7-59216028a243" providerId="ADAL" clId="{B46ABC63-3661-4ECF-ADAE-8DFE07DE759B}" dt="2020-10-07T16:35:59.909" v="107" actId="1076"/>
          <ac:picMkLst>
            <pc:docMk/>
            <pc:sldMk cId="3817727156" sldId="355"/>
            <ac:picMk id="3" creationId="{B1A3E072-A78A-42E9-8A20-3D9B6FDF85C8}"/>
          </ac:picMkLst>
        </pc:picChg>
      </pc:sldChg>
      <pc:sldChg chg="modSp">
        <pc:chgData name="Paul Burkart" userId="8597e483-fb1d-4145-82a7-59216028a243" providerId="ADAL" clId="{B46ABC63-3661-4ECF-ADAE-8DFE07DE759B}" dt="2020-10-07T16:48:49.615" v="654" actId="14100"/>
        <pc:sldMkLst>
          <pc:docMk/>
          <pc:sldMk cId="3053778566" sldId="356"/>
        </pc:sldMkLst>
        <pc:spChg chg="mod">
          <ac:chgData name="Paul Burkart" userId="8597e483-fb1d-4145-82a7-59216028a243" providerId="ADAL" clId="{B46ABC63-3661-4ECF-ADAE-8DFE07DE759B}" dt="2020-10-07T16:48:31.878" v="653" actId="20577"/>
          <ac:spMkLst>
            <pc:docMk/>
            <pc:sldMk cId="3053778566" sldId="356"/>
            <ac:spMk id="6" creationId="{CA2A7F1F-4EB6-4F2C-8590-A7028C7DB88F}"/>
          </ac:spMkLst>
        </pc:spChg>
        <pc:spChg chg="mod">
          <ac:chgData name="Paul Burkart" userId="8597e483-fb1d-4145-82a7-59216028a243" providerId="ADAL" clId="{B46ABC63-3661-4ECF-ADAE-8DFE07DE759B}" dt="2020-10-07T16:48:49.615" v="654" actId="14100"/>
          <ac:spMkLst>
            <pc:docMk/>
            <pc:sldMk cId="3053778566" sldId="356"/>
            <ac:spMk id="77827" creationId="{00000000-0000-0000-0000-000000000000}"/>
          </ac:spMkLst>
        </pc:spChg>
      </pc:sldChg>
      <pc:sldChg chg="del">
        <pc:chgData name="Paul Burkart" userId="8597e483-fb1d-4145-82a7-59216028a243" providerId="ADAL" clId="{B46ABC63-3661-4ECF-ADAE-8DFE07DE759B}" dt="2020-10-07T16:48:21.411" v="645" actId="2696"/>
        <pc:sldMkLst>
          <pc:docMk/>
          <pc:sldMk cId="2815282091" sldId="357"/>
        </pc:sldMkLst>
      </pc:sldChg>
      <pc:sldChg chg="addSp delSp modSp">
        <pc:chgData name="Paul Burkart" userId="8597e483-fb1d-4145-82a7-59216028a243" providerId="ADAL" clId="{B46ABC63-3661-4ECF-ADAE-8DFE07DE759B}" dt="2020-10-07T16:47:53.516" v="644" actId="1036"/>
        <pc:sldMkLst>
          <pc:docMk/>
          <pc:sldMk cId="3196988092" sldId="358"/>
        </pc:sldMkLst>
        <pc:spChg chg="add del mod">
          <ac:chgData name="Paul Burkart" userId="8597e483-fb1d-4145-82a7-59216028a243" providerId="ADAL" clId="{B46ABC63-3661-4ECF-ADAE-8DFE07DE759B}" dt="2020-10-07T16:40:52.747" v="486" actId="1032"/>
          <ac:spMkLst>
            <pc:docMk/>
            <pc:sldMk cId="3196988092" sldId="358"/>
            <ac:spMk id="3" creationId="{6D46290F-0BE0-4C76-9F81-AE1C9D624638}"/>
          </ac:spMkLst>
        </pc:spChg>
        <pc:spChg chg="del">
          <ac:chgData name="Paul Burkart" userId="8597e483-fb1d-4145-82a7-59216028a243" providerId="ADAL" clId="{B46ABC63-3661-4ECF-ADAE-8DFE07DE759B}" dt="2020-10-07T16:39:35.994" v="465" actId="478"/>
          <ac:spMkLst>
            <pc:docMk/>
            <pc:sldMk cId="3196988092" sldId="358"/>
            <ac:spMk id="6" creationId="{CA2A7F1F-4EB6-4F2C-8590-A7028C7DB88F}"/>
          </ac:spMkLst>
        </pc:spChg>
        <pc:spChg chg="add mod">
          <ac:chgData name="Paul Burkart" userId="8597e483-fb1d-4145-82a7-59216028a243" providerId="ADAL" clId="{B46ABC63-3661-4ECF-ADAE-8DFE07DE759B}" dt="2020-10-07T16:47:42.018" v="630" actId="1076"/>
          <ac:spMkLst>
            <pc:docMk/>
            <pc:sldMk cId="3196988092" sldId="358"/>
            <ac:spMk id="7" creationId="{F6746397-85D1-42A4-B08B-5A8638D2497A}"/>
          </ac:spMkLst>
        </pc:spChg>
        <pc:spChg chg="add mod">
          <ac:chgData name="Paul Burkart" userId="8597e483-fb1d-4145-82a7-59216028a243" providerId="ADAL" clId="{B46ABC63-3661-4ECF-ADAE-8DFE07DE759B}" dt="2020-10-07T16:47:53.516" v="644" actId="1036"/>
          <ac:spMkLst>
            <pc:docMk/>
            <pc:sldMk cId="3196988092" sldId="358"/>
            <ac:spMk id="10" creationId="{15716859-AC19-43C0-A564-791452CE0526}"/>
          </ac:spMkLst>
        </pc:spChg>
        <pc:spChg chg="mod">
          <ac:chgData name="Paul Burkart" userId="8597e483-fb1d-4145-82a7-59216028a243" providerId="ADAL" clId="{B46ABC63-3661-4ECF-ADAE-8DFE07DE759B}" dt="2020-10-07T16:39:28.299" v="463" actId="20577"/>
          <ac:spMkLst>
            <pc:docMk/>
            <pc:sldMk cId="3196988092" sldId="358"/>
            <ac:spMk id="77826" creationId="{00000000-0000-0000-0000-000000000000}"/>
          </ac:spMkLst>
        </pc:spChg>
        <pc:spChg chg="del mod">
          <ac:chgData name="Paul Burkart" userId="8597e483-fb1d-4145-82a7-59216028a243" providerId="ADAL" clId="{B46ABC63-3661-4ECF-ADAE-8DFE07DE759B}" dt="2020-10-07T16:39:54.153" v="485" actId="478"/>
          <ac:spMkLst>
            <pc:docMk/>
            <pc:sldMk cId="3196988092" sldId="358"/>
            <ac:spMk id="77827" creationId="{00000000-0000-0000-0000-000000000000}"/>
          </ac:spMkLst>
        </pc:spChg>
        <pc:graphicFrameChg chg="add mod">
          <ac:chgData name="Paul Burkart" userId="8597e483-fb1d-4145-82a7-59216028a243" providerId="ADAL" clId="{B46ABC63-3661-4ECF-ADAE-8DFE07DE759B}" dt="2020-10-07T16:46:54.740" v="625" actId="207"/>
          <ac:graphicFrameMkLst>
            <pc:docMk/>
            <pc:sldMk cId="3196988092" sldId="358"/>
            <ac:graphicFrameMk id="4" creationId="{5F440BD8-855D-4CF5-9BBD-BE3FA72D71CC}"/>
          </ac:graphicFrameMkLst>
        </pc:graphicFrameChg>
        <pc:cxnChg chg="del">
          <ac:chgData name="Paul Burkart" userId="8597e483-fb1d-4145-82a7-59216028a243" providerId="ADAL" clId="{B46ABC63-3661-4ECF-ADAE-8DFE07DE759B}" dt="2020-10-07T16:39:31.575" v="464" actId="478"/>
          <ac:cxnSpMkLst>
            <pc:docMk/>
            <pc:sldMk cId="3196988092" sldId="358"/>
            <ac:cxnSpMk id="5" creationId="{E5B8624B-950F-42BF-96E8-810A9C82C279}"/>
          </ac:cxnSpMkLst>
        </pc:cxnChg>
      </pc:sldChg>
      <pc:sldChg chg="addSp delSp modSp add ord">
        <pc:chgData name="Paul Burkart" userId="8597e483-fb1d-4145-82a7-59216028a243" providerId="ADAL" clId="{B46ABC63-3661-4ECF-ADAE-8DFE07DE759B}" dt="2020-10-07T16:53:34.397" v="882" actId="1076"/>
        <pc:sldMkLst>
          <pc:docMk/>
          <pc:sldMk cId="3733722403" sldId="359"/>
        </pc:sldMkLst>
        <pc:spChg chg="mod">
          <ac:chgData name="Paul Burkart" userId="8597e483-fb1d-4145-82a7-59216028a243" providerId="ADAL" clId="{B46ABC63-3661-4ECF-ADAE-8DFE07DE759B}" dt="2020-10-07T16:50:31.936" v="796" actId="20577"/>
          <ac:spMkLst>
            <pc:docMk/>
            <pc:sldMk cId="3733722403" sldId="359"/>
            <ac:spMk id="77826" creationId="{00000000-0000-0000-0000-000000000000}"/>
          </ac:spMkLst>
        </pc:spChg>
        <pc:spChg chg="mod">
          <ac:chgData name="Paul Burkart" userId="8597e483-fb1d-4145-82a7-59216028a243" providerId="ADAL" clId="{B46ABC63-3661-4ECF-ADAE-8DFE07DE759B}" dt="2020-10-07T16:53:29.720" v="881" actId="948"/>
          <ac:spMkLst>
            <pc:docMk/>
            <pc:sldMk cId="3733722403" sldId="359"/>
            <ac:spMk id="77827" creationId="{00000000-0000-0000-0000-000000000000}"/>
          </ac:spMkLst>
        </pc:spChg>
        <pc:picChg chg="del">
          <ac:chgData name="Paul Burkart" userId="8597e483-fb1d-4145-82a7-59216028a243" providerId="ADAL" clId="{B46ABC63-3661-4ECF-ADAE-8DFE07DE759B}" dt="2020-10-07T16:49:16.005" v="697" actId="478"/>
          <ac:picMkLst>
            <pc:docMk/>
            <pc:sldMk cId="3733722403" sldId="359"/>
            <ac:picMk id="2" creationId="{F34493DF-B96A-4D88-AC91-CD1CB0F2E29B}"/>
          </ac:picMkLst>
        </pc:picChg>
        <pc:picChg chg="del">
          <ac:chgData name="Paul Burkart" userId="8597e483-fb1d-4145-82a7-59216028a243" providerId="ADAL" clId="{B46ABC63-3661-4ECF-ADAE-8DFE07DE759B}" dt="2020-10-07T16:49:16.005" v="697" actId="478"/>
          <ac:picMkLst>
            <pc:docMk/>
            <pc:sldMk cId="3733722403" sldId="359"/>
            <ac:picMk id="3" creationId="{B1A3E072-A78A-42E9-8A20-3D9B6FDF85C8}"/>
          </ac:picMkLst>
        </pc:picChg>
        <pc:picChg chg="add mod">
          <ac:chgData name="Paul Burkart" userId="8597e483-fb1d-4145-82a7-59216028a243" providerId="ADAL" clId="{B46ABC63-3661-4ECF-ADAE-8DFE07DE759B}" dt="2020-10-07T16:53:34.397" v="882" actId="1076"/>
          <ac:picMkLst>
            <pc:docMk/>
            <pc:sldMk cId="3733722403" sldId="359"/>
            <ac:picMk id="1026" creationId="{120858F0-9A50-45DA-8EAF-B080A2AFEA45}"/>
          </ac:picMkLst>
        </pc:picChg>
      </pc:sldChg>
      <pc:sldChg chg="addSp delSp modSp add">
        <pc:chgData name="Paul Burkart" userId="8597e483-fb1d-4145-82a7-59216028a243" providerId="ADAL" clId="{B46ABC63-3661-4ECF-ADAE-8DFE07DE759B}" dt="2020-10-07T17:11:15.411" v="1474" actId="1440"/>
        <pc:sldMkLst>
          <pc:docMk/>
          <pc:sldMk cId="3251213514" sldId="360"/>
        </pc:sldMkLst>
        <pc:spChg chg="add del mod">
          <ac:chgData name="Paul Burkart" userId="8597e483-fb1d-4145-82a7-59216028a243" providerId="ADAL" clId="{B46ABC63-3661-4ECF-ADAE-8DFE07DE759B}" dt="2020-10-07T17:06:52.903" v="1453" actId="478"/>
          <ac:spMkLst>
            <pc:docMk/>
            <pc:sldMk cId="3251213514" sldId="360"/>
            <ac:spMk id="3" creationId="{A41FA50E-C84E-42D0-9511-FB9BBEB553E7}"/>
          </ac:spMkLst>
        </pc:spChg>
        <pc:spChg chg="mod">
          <ac:chgData name="Paul Burkart" userId="8597e483-fb1d-4145-82a7-59216028a243" providerId="ADAL" clId="{B46ABC63-3661-4ECF-ADAE-8DFE07DE759B}" dt="2020-10-07T17:06:29.973" v="1438" actId="20577"/>
          <ac:spMkLst>
            <pc:docMk/>
            <pc:sldMk cId="3251213514" sldId="360"/>
            <ac:spMk id="77826" creationId="{00000000-0000-0000-0000-000000000000}"/>
          </ac:spMkLst>
        </pc:spChg>
        <pc:spChg chg="del mod">
          <ac:chgData name="Paul Burkart" userId="8597e483-fb1d-4145-82a7-59216028a243" providerId="ADAL" clId="{B46ABC63-3661-4ECF-ADAE-8DFE07DE759B}" dt="2020-10-07T17:06:50.162" v="1452" actId="478"/>
          <ac:spMkLst>
            <pc:docMk/>
            <pc:sldMk cId="3251213514" sldId="360"/>
            <ac:spMk id="77827" creationId="{00000000-0000-0000-0000-000000000000}"/>
          </ac:spMkLst>
        </pc:spChg>
        <pc:picChg chg="del">
          <ac:chgData name="Paul Burkart" userId="8597e483-fb1d-4145-82a7-59216028a243" providerId="ADAL" clId="{B46ABC63-3661-4ECF-ADAE-8DFE07DE759B}" dt="2020-10-07T16:54:01.700" v="950" actId="478"/>
          <ac:picMkLst>
            <pc:docMk/>
            <pc:sldMk cId="3251213514" sldId="360"/>
            <ac:picMk id="1026" creationId="{120858F0-9A50-45DA-8EAF-B080A2AFEA45}"/>
          </ac:picMkLst>
        </pc:picChg>
        <pc:picChg chg="add mod">
          <ac:chgData name="Paul Burkart" userId="8597e483-fb1d-4145-82a7-59216028a243" providerId="ADAL" clId="{B46ABC63-3661-4ECF-ADAE-8DFE07DE759B}" dt="2020-10-07T17:11:15.411" v="1474" actId="1440"/>
          <ac:picMkLst>
            <pc:docMk/>
            <pc:sldMk cId="3251213514" sldId="360"/>
            <ac:picMk id="2050" creationId="{D7AD3976-6C2B-40F3-B2BE-FC2BF4A6D9B4}"/>
          </ac:picMkLst>
        </pc:picChg>
        <pc:picChg chg="add del mod">
          <ac:chgData name="Paul Burkart" userId="8597e483-fb1d-4145-82a7-59216028a243" providerId="ADAL" clId="{B46ABC63-3661-4ECF-ADAE-8DFE07DE759B}" dt="2020-10-07T17:10:59.874" v="1469" actId="478"/>
          <ac:picMkLst>
            <pc:docMk/>
            <pc:sldMk cId="3251213514" sldId="360"/>
            <ac:picMk id="2052" creationId="{50F91D51-210B-4A36-AED8-426C653B3004}"/>
          </ac:picMkLst>
        </pc:picChg>
        <pc:picChg chg="add mod">
          <ac:chgData name="Paul Burkart" userId="8597e483-fb1d-4145-82a7-59216028a243" providerId="ADAL" clId="{B46ABC63-3661-4ECF-ADAE-8DFE07DE759B}" dt="2020-10-07T17:11:13.127" v="1473" actId="1440"/>
          <ac:picMkLst>
            <pc:docMk/>
            <pc:sldMk cId="3251213514" sldId="360"/>
            <ac:picMk id="2054" creationId="{C05ABD1F-214B-4748-8E47-CBD717E2A100}"/>
          </ac:picMkLst>
        </pc:picChg>
      </pc:sldChg>
      <pc:sldChg chg="delSp modSp add">
        <pc:chgData name="Paul Burkart" userId="8597e483-fb1d-4145-82a7-59216028a243" providerId="ADAL" clId="{B46ABC63-3661-4ECF-ADAE-8DFE07DE759B}" dt="2020-10-07T17:06:42.486" v="1451" actId="20577"/>
        <pc:sldMkLst>
          <pc:docMk/>
          <pc:sldMk cId="4037130335" sldId="361"/>
        </pc:sldMkLst>
        <pc:spChg chg="mod">
          <ac:chgData name="Paul Burkart" userId="8597e483-fb1d-4145-82a7-59216028a243" providerId="ADAL" clId="{B46ABC63-3661-4ECF-ADAE-8DFE07DE759B}" dt="2020-10-07T17:06:42.486" v="1451" actId="20577"/>
          <ac:spMkLst>
            <pc:docMk/>
            <pc:sldMk cId="4037130335" sldId="361"/>
            <ac:spMk id="77826" creationId="{00000000-0000-0000-0000-000000000000}"/>
          </ac:spMkLst>
        </pc:spChg>
        <pc:spChg chg="mod">
          <ac:chgData name="Paul Burkart" userId="8597e483-fb1d-4145-82a7-59216028a243" providerId="ADAL" clId="{B46ABC63-3661-4ECF-ADAE-8DFE07DE759B}" dt="2020-10-07T17:06:17.698" v="1425" actId="27636"/>
          <ac:spMkLst>
            <pc:docMk/>
            <pc:sldMk cId="4037130335" sldId="361"/>
            <ac:spMk id="77827" creationId="{00000000-0000-0000-0000-000000000000}"/>
          </ac:spMkLst>
        </pc:spChg>
        <pc:picChg chg="del">
          <ac:chgData name="Paul Burkart" userId="8597e483-fb1d-4145-82a7-59216028a243" providerId="ADAL" clId="{B46ABC63-3661-4ECF-ADAE-8DFE07DE759B}" dt="2020-10-07T17:06:06.344" v="1421" actId="478"/>
          <ac:picMkLst>
            <pc:docMk/>
            <pc:sldMk cId="4037130335" sldId="361"/>
            <ac:picMk id="2050" creationId="{D7AD3976-6C2B-40F3-B2BE-FC2BF4A6D9B4}"/>
          </ac:picMkLst>
        </pc:picChg>
      </pc:sldChg>
      <pc:sldChg chg="modSp add">
        <pc:chgData name="Paul Burkart" userId="8597e483-fb1d-4145-82a7-59216028a243" providerId="ADAL" clId="{B46ABC63-3661-4ECF-ADAE-8DFE07DE759B}" dt="2020-10-07T17:17:39.330" v="1796" actId="115"/>
        <pc:sldMkLst>
          <pc:docMk/>
          <pc:sldMk cId="945022226" sldId="362"/>
        </pc:sldMkLst>
        <pc:spChg chg="mod">
          <ac:chgData name="Paul Burkart" userId="8597e483-fb1d-4145-82a7-59216028a243" providerId="ADAL" clId="{B46ABC63-3661-4ECF-ADAE-8DFE07DE759B}" dt="2020-10-07T17:14:32.187" v="1500" actId="5793"/>
          <ac:spMkLst>
            <pc:docMk/>
            <pc:sldMk cId="945022226" sldId="362"/>
            <ac:spMk id="77826" creationId="{00000000-0000-0000-0000-000000000000}"/>
          </ac:spMkLst>
        </pc:spChg>
        <pc:spChg chg="mod">
          <ac:chgData name="Paul Burkart" userId="8597e483-fb1d-4145-82a7-59216028a243" providerId="ADAL" clId="{B46ABC63-3661-4ECF-ADAE-8DFE07DE759B}" dt="2020-10-07T17:17:39.330" v="1796" actId="115"/>
          <ac:spMkLst>
            <pc:docMk/>
            <pc:sldMk cId="945022226" sldId="362"/>
            <ac:spMk id="7782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B5E68-95A7-4997-BD7A-E0B05450B61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33A818E7-2B79-4C32-9434-89BF71421B8C}">
      <dgm:prSet phldrT="[Text]"/>
      <dgm:spPr>
        <a:solidFill>
          <a:schemeClr val="accent4">
            <a:lumMod val="20000"/>
            <a:lumOff val="80000"/>
          </a:schemeClr>
        </a:solidFill>
      </dgm:spPr>
      <dgm:t>
        <a:bodyPr/>
        <a:lstStyle/>
        <a:p>
          <a:r>
            <a:rPr lang="en-US" dirty="0"/>
            <a:t>Round 1</a:t>
          </a:r>
        </a:p>
      </dgm:t>
    </dgm:pt>
    <dgm:pt modelId="{9A784B25-703E-4457-8BC6-55876FA3227D}" type="parTrans" cxnId="{5FEC15FC-2166-4646-B595-D2CFD634C179}">
      <dgm:prSet/>
      <dgm:spPr/>
      <dgm:t>
        <a:bodyPr/>
        <a:lstStyle/>
        <a:p>
          <a:endParaRPr lang="en-US"/>
        </a:p>
      </dgm:t>
    </dgm:pt>
    <dgm:pt modelId="{44C5EF41-1205-4D37-BAA0-ACA3F0BB5E09}" type="sibTrans" cxnId="{5FEC15FC-2166-4646-B595-D2CFD634C179}">
      <dgm:prSet/>
      <dgm:spPr/>
      <dgm:t>
        <a:bodyPr/>
        <a:lstStyle/>
        <a:p>
          <a:endParaRPr lang="en-US"/>
        </a:p>
      </dgm:t>
    </dgm:pt>
    <dgm:pt modelId="{47AF81E4-4846-42A8-9EE1-EAE7AED65B8A}">
      <dgm:prSet phldrT="[Text]"/>
      <dgm:spPr>
        <a:solidFill>
          <a:srgbClr val="00B0F0"/>
        </a:solidFill>
      </dgm:spPr>
      <dgm:t>
        <a:bodyPr/>
        <a:lstStyle/>
        <a:p>
          <a:r>
            <a:rPr lang="en-US" dirty="0"/>
            <a:t>1</a:t>
          </a:r>
          <a:r>
            <a:rPr lang="en-US" baseline="30000" dirty="0"/>
            <a:t>st</a:t>
          </a:r>
          <a:r>
            <a:rPr lang="en-US" dirty="0"/>
            <a:t> Affirmative</a:t>
          </a:r>
        </a:p>
      </dgm:t>
    </dgm:pt>
    <dgm:pt modelId="{C53C773B-D6F6-4AD6-BE10-55E0CFCF4741}" type="parTrans" cxnId="{A1464771-5AFE-4448-830B-E2E916E7D5DF}">
      <dgm:prSet/>
      <dgm:spPr/>
      <dgm:t>
        <a:bodyPr/>
        <a:lstStyle/>
        <a:p>
          <a:endParaRPr lang="en-US"/>
        </a:p>
      </dgm:t>
    </dgm:pt>
    <dgm:pt modelId="{6F887C96-E41F-46FD-A2E8-54D2E5AEC8B7}" type="sibTrans" cxnId="{A1464771-5AFE-4448-830B-E2E916E7D5DF}">
      <dgm:prSet/>
      <dgm:spPr/>
      <dgm:t>
        <a:bodyPr/>
        <a:lstStyle/>
        <a:p>
          <a:endParaRPr lang="en-US"/>
        </a:p>
      </dgm:t>
    </dgm:pt>
    <dgm:pt modelId="{DEF49857-59D4-40DA-9F43-4AB227F18C72}">
      <dgm:prSet phldrT="[Text]"/>
      <dgm:spPr>
        <a:solidFill>
          <a:srgbClr val="FF0000"/>
        </a:solidFill>
      </dgm:spPr>
      <dgm:t>
        <a:bodyPr/>
        <a:lstStyle/>
        <a:p>
          <a:r>
            <a:rPr lang="en-US" dirty="0"/>
            <a:t>1</a:t>
          </a:r>
          <a:r>
            <a:rPr lang="en-US" baseline="30000" dirty="0"/>
            <a:t>st</a:t>
          </a:r>
          <a:r>
            <a:rPr lang="en-US" dirty="0"/>
            <a:t> Negative</a:t>
          </a:r>
        </a:p>
      </dgm:t>
    </dgm:pt>
    <dgm:pt modelId="{A81C0DA0-A385-4A5F-BC96-51AA36463F7B}" type="parTrans" cxnId="{5C8C16D2-6B09-4DA1-AFD2-6AF9D102DF63}">
      <dgm:prSet/>
      <dgm:spPr/>
      <dgm:t>
        <a:bodyPr/>
        <a:lstStyle/>
        <a:p>
          <a:endParaRPr lang="en-US"/>
        </a:p>
      </dgm:t>
    </dgm:pt>
    <dgm:pt modelId="{C6D45F17-F9FC-448B-A188-0A4198945BB4}" type="sibTrans" cxnId="{5C8C16D2-6B09-4DA1-AFD2-6AF9D102DF63}">
      <dgm:prSet/>
      <dgm:spPr/>
      <dgm:t>
        <a:bodyPr/>
        <a:lstStyle/>
        <a:p>
          <a:endParaRPr lang="en-US"/>
        </a:p>
      </dgm:t>
    </dgm:pt>
    <dgm:pt modelId="{1F50500F-C354-4AF9-B71B-53CC1062CC6A}">
      <dgm:prSet phldrT="[Text]"/>
      <dgm:spPr>
        <a:solidFill>
          <a:schemeClr val="accent4">
            <a:lumMod val="60000"/>
            <a:lumOff val="40000"/>
          </a:schemeClr>
        </a:solidFill>
      </dgm:spPr>
      <dgm:t>
        <a:bodyPr/>
        <a:lstStyle/>
        <a:p>
          <a:r>
            <a:rPr lang="en-US" dirty="0"/>
            <a:t>Round 2</a:t>
          </a:r>
        </a:p>
      </dgm:t>
    </dgm:pt>
    <dgm:pt modelId="{F493C251-62B0-42AE-BA60-F5FBB71CB148}" type="parTrans" cxnId="{3E19C992-0DA7-4DAB-8D45-6BB752BAC43B}">
      <dgm:prSet/>
      <dgm:spPr/>
      <dgm:t>
        <a:bodyPr/>
        <a:lstStyle/>
        <a:p>
          <a:endParaRPr lang="en-US"/>
        </a:p>
      </dgm:t>
    </dgm:pt>
    <dgm:pt modelId="{310CA26F-7093-4CDF-B409-F06BE9F16A46}" type="sibTrans" cxnId="{3E19C992-0DA7-4DAB-8D45-6BB752BAC43B}">
      <dgm:prSet/>
      <dgm:spPr/>
      <dgm:t>
        <a:bodyPr/>
        <a:lstStyle/>
        <a:p>
          <a:endParaRPr lang="en-US"/>
        </a:p>
      </dgm:t>
    </dgm:pt>
    <dgm:pt modelId="{5B618897-C70C-4DD1-B0D6-15D4973240A9}">
      <dgm:prSet phldrT="[Text]"/>
      <dgm:spPr>
        <a:solidFill>
          <a:srgbClr val="00B0F0"/>
        </a:solidFill>
      </dgm:spPr>
      <dgm:t>
        <a:bodyPr/>
        <a:lstStyle/>
        <a:p>
          <a:r>
            <a:rPr lang="en-US" dirty="0"/>
            <a:t>2</a:t>
          </a:r>
          <a:r>
            <a:rPr lang="en-US" baseline="30000" dirty="0"/>
            <a:t>nd</a:t>
          </a:r>
          <a:r>
            <a:rPr lang="en-US" dirty="0"/>
            <a:t> Affirmative</a:t>
          </a:r>
        </a:p>
      </dgm:t>
    </dgm:pt>
    <dgm:pt modelId="{D64D4EAC-6405-42DE-A6A4-5D6FFE757DFD}" type="parTrans" cxnId="{DF53F3C3-4E8D-445C-AC95-0A6F1ABCE6AB}">
      <dgm:prSet/>
      <dgm:spPr/>
      <dgm:t>
        <a:bodyPr/>
        <a:lstStyle/>
        <a:p>
          <a:endParaRPr lang="en-US"/>
        </a:p>
      </dgm:t>
    </dgm:pt>
    <dgm:pt modelId="{E3BFE0D0-2673-4681-8E15-B6355A054AC6}" type="sibTrans" cxnId="{DF53F3C3-4E8D-445C-AC95-0A6F1ABCE6AB}">
      <dgm:prSet/>
      <dgm:spPr/>
      <dgm:t>
        <a:bodyPr/>
        <a:lstStyle/>
        <a:p>
          <a:endParaRPr lang="en-US"/>
        </a:p>
      </dgm:t>
    </dgm:pt>
    <dgm:pt modelId="{39E0AD62-6FC6-455D-8D66-B0E06A8C73FD}">
      <dgm:prSet phldrT="[Text]"/>
      <dgm:spPr>
        <a:solidFill>
          <a:srgbClr val="FF0000"/>
        </a:solidFill>
      </dgm:spPr>
      <dgm:t>
        <a:bodyPr/>
        <a:lstStyle/>
        <a:p>
          <a:r>
            <a:rPr lang="en-US" dirty="0"/>
            <a:t>2</a:t>
          </a:r>
          <a:r>
            <a:rPr lang="en-US" baseline="30000" dirty="0"/>
            <a:t>nd</a:t>
          </a:r>
          <a:r>
            <a:rPr lang="en-US" dirty="0"/>
            <a:t> Negative</a:t>
          </a:r>
        </a:p>
      </dgm:t>
    </dgm:pt>
    <dgm:pt modelId="{3B573E20-FFA8-401A-A5C2-A05BEB323FA1}" type="parTrans" cxnId="{5D83CCB7-F2F2-45AE-B409-9FCE071C7624}">
      <dgm:prSet/>
      <dgm:spPr/>
      <dgm:t>
        <a:bodyPr/>
        <a:lstStyle/>
        <a:p>
          <a:endParaRPr lang="en-US"/>
        </a:p>
      </dgm:t>
    </dgm:pt>
    <dgm:pt modelId="{519D10BC-4F86-4610-9958-20EA4754EF87}" type="sibTrans" cxnId="{5D83CCB7-F2F2-45AE-B409-9FCE071C7624}">
      <dgm:prSet/>
      <dgm:spPr/>
      <dgm:t>
        <a:bodyPr/>
        <a:lstStyle/>
        <a:p>
          <a:endParaRPr lang="en-US"/>
        </a:p>
      </dgm:t>
    </dgm:pt>
    <dgm:pt modelId="{22601C6B-A82F-48DB-BB0F-F957AAD80F04}">
      <dgm:prSet phldrT="[Text]"/>
      <dgm:spPr>
        <a:solidFill>
          <a:schemeClr val="accent4">
            <a:lumMod val="75000"/>
          </a:schemeClr>
        </a:solidFill>
      </dgm:spPr>
      <dgm:t>
        <a:bodyPr/>
        <a:lstStyle/>
        <a:p>
          <a:r>
            <a:rPr lang="en-US" dirty="0"/>
            <a:t>Closing</a:t>
          </a:r>
        </a:p>
      </dgm:t>
    </dgm:pt>
    <dgm:pt modelId="{89CD3764-473A-4B88-AF3B-34765E11BC5D}" type="parTrans" cxnId="{CAA1EB30-9FF0-4BB9-89F0-4ECEE07C7BD5}">
      <dgm:prSet/>
      <dgm:spPr/>
      <dgm:t>
        <a:bodyPr/>
        <a:lstStyle/>
        <a:p>
          <a:endParaRPr lang="en-US"/>
        </a:p>
      </dgm:t>
    </dgm:pt>
    <dgm:pt modelId="{DA3DAA53-905C-4A79-ADC0-64EE25A08466}" type="sibTrans" cxnId="{CAA1EB30-9FF0-4BB9-89F0-4ECEE07C7BD5}">
      <dgm:prSet/>
      <dgm:spPr/>
      <dgm:t>
        <a:bodyPr/>
        <a:lstStyle/>
        <a:p>
          <a:endParaRPr lang="en-US"/>
        </a:p>
      </dgm:t>
    </dgm:pt>
    <dgm:pt modelId="{62601E3B-539B-45F3-87D2-04B67B287BF4}">
      <dgm:prSet phldrT="[Text]"/>
      <dgm:spPr>
        <a:solidFill>
          <a:srgbClr val="FF0000"/>
        </a:solidFill>
      </dgm:spPr>
      <dgm:t>
        <a:bodyPr/>
        <a:lstStyle/>
        <a:p>
          <a:r>
            <a:rPr lang="en-US" dirty="0"/>
            <a:t>Negative Rebuttal</a:t>
          </a:r>
        </a:p>
      </dgm:t>
    </dgm:pt>
    <dgm:pt modelId="{30E1B53F-24D7-4AB3-9E65-11F12D780347}" type="parTrans" cxnId="{5B4ECAA0-D7FC-4EF4-96D2-AA280FB89EFD}">
      <dgm:prSet/>
      <dgm:spPr/>
      <dgm:t>
        <a:bodyPr/>
        <a:lstStyle/>
        <a:p>
          <a:endParaRPr lang="en-US"/>
        </a:p>
      </dgm:t>
    </dgm:pt>
    <dgm:pt modelId="{D6952F1E-DC8C-4C7B-A4A4-8A90384D3EFD}" type="sibTrans" cxnId="{5B4ECAA0-D7FC-4EF4-96D2-AA280FB89EFD}">
      <dgm:prSet/>
      <dgm:spPr/>
      <dgm:t>
        <a:bodyPr/>
        <a:lstStyle/>
        <a:p>
          <a:endParaRPr lang="en-US"/>
        </a:p>
      </dgm:t>
    </dgm:pt>
    <dgm:pt modelId="{CA71AC7F-542E-4F79-9E58-C7DF9774453F}">
      <dgm:prSet phldrT="[Text]"/>
      <dgm:spPr>
        <a:solidFill>
          <a:srgbClr val="00B0F0"/>
        </a:solidFill>
      </dgm:spPr>
      <dgm:t>
        <a:bodyPr/>
        <a:lstStyle/>
        <a:p>
          <a:r>
            <a:rPr lang="en-US" dirty="0"/>
            <a:t>Affirmative Rebuttal</a:t>
          </a:r>
        </a:p>
      </dgm:t>
    </dgm:pt>
    <dgm:pt modelId="{38BA8446-1CCF-4896-B94A-3AAA82023C87}" type="parTrans" cxnId="{D0207AB3-F365-4593-8F06-0D41A9C7E157}">
      <dgm:prSet/>
      <dgm:spPr/>
      <dgm:t>
        <a:bodyPr/>
        <a:lstStyle/>
        <a:p>
          <a:endParaRPr lang="en-US"/>
        </a:p>
      </dgm:t>
    </dgm:pt>
    <dgm:pt modelId="{FEB230C6-F17A-44F6-AA5B-A980AEE2C124}" type="sibTrans" cxnId="{D0207AB3-F365-4593-8F06-0D41A9C7E157}">
      <dgm:prSet/>
      <dgm:spPr/>
      <dgm:t>
        <a:bodyPr/>
        <a:lstStyle/>
        <a:p>
          <a:endParaRPr lang="en-US"/>
        </a:p>
      </dgm:t>
    </dgm:pt>
    <dgm:pt modelId="{E4AF30BD-D851-4CE1-AC99-3AB29247591F}" type="pres">
      <dgm:prSet presAssocID="{74DB5E68-95A7-4997-BD7A-E0B05450B612}" presName="theList" presStyleCnt="0">
        <dgm:presLayoutVars>
          <dgm:dir/>
          <dgm:animLvl val="lvl"/>
          <dgm:resizeHandles val="exact"/>
        </dgm:presLayoutVars>
      </dgm:prSet>
      <dgm:spPr/>
    </dgm:pt>
    <dgm:pt modelId="{4C0AA590-CA19-4A8D-9018-53A70F7BDF6E}" type="pres">
      <dgm:prSet presAssocID="{33A818E7-2B79-4C32-9434-89BF71421B8C}" presName="compNode" presStyleCnt="0"/>
      <dgm:spPr/>
    </dgm:pt>
    <dgm:pt modelId="{6A483405-51C7-478D-ADC0-6205936D0251}" type="pres">
      <dgm:prSet presAssocID="{33A818E7-2B79-4C32-9434-89BF71421B8C}" presName="aNode" presStyleLbl="bgShp" presStyleIdx="0" presStyleCnt="3"/>
      <dgm:spPr/>
    </dgm:pt>
    <dgm:pt modelId="{76F1A6DD-A299-47A2-AFEE-894437573AAB}" type="pres">
      <dgm:prSet presAssocID="{33A818E7-2B79-4C32-9434-89BF71421B8C}" presName="textNode" presStyleLbl="bgShp" presStyleIdx="0" presStyleCnt="3"/>
      <dgm:spPr/>
    </dgm:pt>
    <dgm:pt modelId="{990CCB2F-ED32-4A83-A4C1-BB9B2E5F736F}" type="pres">
      <dgm:prSet presAssocID="{33A818E7-2B79-4C32-9434-89BF71421B8C}" presName="compChildNode" presStyleCnt="0"/>
      <dgm:spPr/>
    </dgm:pt>
    <dgm:pt modelId="{6AE91B9A-A02C-4D99-AB75-8EEF0AE9CC93}" type="pres">
      <dgm:prSet presAssocID="{33A818E7-2B79-4C32-9434-89BF71421B8C}" presName="theInnerList" presStyleCnt="0"/>
      <dgm:spPr/>
    </dgm:pt>
    <dgm:pt modelId="{F6A6774A-A267-4D16-9414-B36EE0A3AAAC}" type="pres">
      <dgm:prSet presAssocID="{47AF81E4-4846-42A8-9EE1-EAE7AED65B8A}" presName="childNode" presStyleLbl="node1" presStyleIdx="0" presStyleCnt="6">
        <dgm:presLayoutVars>
          <dgm:bulletEnabled val="1"/>
        </dgm:presLayoutVars>
      </dgm:prSet>
      <dgm:spPr/>
    </dgm:pt>
    <dgm:pt modelId="{B401620E-D290-4AF0-BC1F-074461B88434}" type="pres">
      <dgm:prSet presAssocID="{47AF81E4-4846-42A8-9EE1-EAE7AED65B8A}" presName="aSpace2" presStyleCnt="0"/>
      <dgm:spPr/>
    </dgm:pt>
    <dgm:pt modelId="{5FB78999-761B-42D8-8A4F-B1020B2DBBDF}" type="pres">
      <dgm:prSet presAssocID="{DEF49857-59D4-40DA-9F43-4AB227F18C72}" presName="childNode" presStyleLbl="node1" presStyleIdx="1" presStyleCnt="6">
        <dgm:presLayoutVars>
          <dgm:bulletEnabled val="1"/>
        </dgm:presLayoutVars>
      </dgm:prSet>
      <dgm:spPr/>
    </dgm:pt>
    <dgm:pt modelId="{BEE6B69E-9707-47BE-89E3-16122568FBBC}" type="pres">
      <dgm:prSet presAssocID="{33A818E7-2B79-4C32-9434-89BF71421B8C}" presName="aSpace" presStyleCnt="0"/>
      <dgm:spPr/>
    </dgm:pt>
    <dgm:pt modelId="{91EE9B93-D8D5-4C6A-9A3E-5D10287AEBB6}" type="pres">
      <dgm:prSet presAssocID="{1F50500F-C354-4AF9-B71B-53CC1062CC6A}" presName="compNode" presStyleCnt="0"/>
      <dgm:spPr/>
    </dgm:pt>
    <dgm:pt modelId="{501C2F0A-251C-4EFF-9AC6-56A78D8CC51E}" type="pres">
      <dgm:prSet presAssocID="{1F50500F-C354-4AF9-B71B-53CC1062CC6A}" presName="aNode" presStyleLbl="bgShp" presStyleIdx="1" presStyleCnt="3"/>
      <dgm:spPr/>
    </dgm:pt>
    <dgm:pt modelId="{B3D3F304-5B85-432A-883A-A039310AFC85}" type="pres">
      <dgm:prSet presAssocID="{1F50500F-C354-4AF9-B71B-53CC1062CC6A}" presName="textNode" presStyleLbl="bgShp" presStyleIdx="1" presStyleCnt="3"/>
      <dgm:spPr/>
    </dgm:pt>
    <dgm:pt modelId="{8DB1DCE0-96D9-42DE-9A42-AE063C8CBA71}" type="pres">
      <dgm:prSet presAssocID="{1F50500F-C354-4AF9-B71B-53CC1062CC6A}" presName="compChildNode" presStyleCnt="0"/>
      <dgm:spPr/>
    </dgm:pt>
    <dgm:pt modelId="{1461B9A9-4AF6-4B04-9EF7-270A7D0D28C0}" type="pres">
      <dgm:prSet presAssocID="{1F50500F-C354-4AF9-B71B-53CC1062CC6A}" presName="theInnerList" presStyleCnt="0"/>
      <dgm:spPr/>
    </dgm:pt>
    <dgm:pt modelId="{CBE40BB7-35B2-4D18-9390-34C97C10E4A4}" type="pres">
      <dgm:prSet presAssocID="{5B618897-C70C-4DD1-B0D6-15D4973240A9}" presName="childNode" presStyleLbl="node1" presStyleIdx="2" presStyleCnt="6">
        <dgm:presLayoutVars>
          <dgm:bulletEnabled val="1"/>
        </dgm:presLayoutVars>
      </dgm:prSet>
      <dgm:spPr/>
    </dgm:pt>
    <dgm:pt modelId="{9C73B542-5388-4BCA-B975-9C9EBDFEB7DB}" type="pres">
      <dgm:prSet presAssocID="{5B618897-C70C-4DD1-B0D6-15D4973240A9}" presName="aSpace2" presStyleCnt="0"/>
      <dgm:spPr/>
    </dgm:pt>
    <dgm:pt modelId="{0F81548D-B60C-4518-B008-96B015EE73D3}" type="pres">
      <dgm:prSet presAssocID="{39E0AD62-6FC6-455D-8D66-B0E06A8C73FD}" presName="childNode" presStyleLbl="node1" presStyleIdx="3" presStyleCnt="6">
        <dgm:presLayoutVars>
          <dgm:bulletEnabled val="1"/>
        </dgm:presLayoutVars>
      </dgm:prSet>
      <dgm:spPr/>
    </dgm:pt>
    <dgm:pt modelId="{01192ACC-505B-44C7-9DDF-D0C3C632BD64}" type="pres">
      <dgm:prSet presAssocID="{1F50500F-C354-4AF9-B71B-53CC1062CC6A}" presName="aSpace" presStyleCnt="0"/>
      <dgm:spPr/>
    </dgm:pt>
    <dgm:pt modelId="{0DCA3EDD-455D-4596-96FD-3A4CF94852E1}" type="pres">
      <dgm:prSet presAssocID="{22601C6B-A82F-48DB-BB0F-F957AAD80F04}" presName="compNode" presStyleCnt="0"/>
      <dgm:spPr/>
    </dgm:pt>
    <dgm:pt modelId="{8E2E92D1-714A-459C-9322-7B340216E3DC}" type="pres">
      <dgm:prSet presAssocID="{22601C6B-A82F-48DB-BB0F-F957AAD80F04}" presName="aNode" presStyleLbl="bgShp" presStyleIdx="2" presStyleCnt="3"/>
      <dgm:spPr/>
    </dgm:pt>
    <dgm:pt modelId="{0550589E-79BD-4AEA-B6B8-5D1AFAF80E38}" type="pres">
      <dgm:prSet presAssocID="{22601C6B-A82F-48DB-BB0F-F957AAD80F04}" presName="textNode" presStyleLbl="bgShp" presStyleIdx="2" presStyleCnt="3"/>
      <dgm:spPr/>
    </dgm:pt>
    <dgm:pt modelId="{66F61D95-90CC-4128-99E7-31E2E981D846}" type="pres">
      <dgm:prSet presAssocID="{22601C6B-A82F-48DB-BB0F-F957AAD80F04}" presName="compChildNode" presStyleCnt="0"/>
      <dgm:spPr/>
    </dgm:pt>
    <dgm:pt modelId="{14D2F1E1-0C4C-4573-864E-5810225A51C7}" type="pres">
      <dgm:prSet presAssocID="{22601C6B-A82F-48DB-BB0F-F957AAD80F04}" presName="theInnerList" presStyleCnt="0"/>
      <dgm:spPr/>
    </dgm:pt>
    <dgm:pt modelId="{39D37E2E-6535-4B0D-AF02-1240DFFE16F0}" type="pres">
      <dgm:prSet presAssocID="{62601E3B-539B-45F3-87D2-04B67B287BF4}" presName="childNode" presStyleLbl="node1" presStyleIdx="4" presStyleCnt="6">
        <dgm:presLayoutVars>
          <dgm:bulletEnabled val="1"/>
        </dgm:presLayoutVars>
      </dgm:prSet>
      <dgm:spPr/>
    </dgm:pt>
    <dgm:pt modelId="{F124370E-09A3-4E2D-9C54-3A3BFA79909A}" type="pres">
      <dgm:prSet presAssocID="{62601E3B-539B-45F3-87D2-04B67B287BF4}" presName="aSpace2" presStyleCnt="0"/>
      <dgm:spPr/>
    </dgm:pt>
    <dgm:pt modelId="{6FA3C9E0-8048-4C1E-8E0D-ACAE466245D0}" type="pres">
      <dgm:prSet presAssocID="{CA71AC7F-542E-4F79-9E58-C7DF9774453F}" presName="childNode" presStyleLbl="node1" presStyleIdx="5" presStyleCnt="6">
        <dgm:presLayoutVars>
          <dgm:bulletEnabled val="1"/>
        </dgm:presLayoutVars>
      </dgm:prSet>
      <dgm:spPr/>
    </dgm:pt>
  </dgm:ptLst>
  <dgm:cxnLst>
    <dgm:cxn modelId="{5E85B306-87C6-4DF4-BDDA-C762AF44D3A1}" type="presOf" srcId="{33A818E7-2B79-4C32-9434-89BF71421B8C}" destId="{76F1A6DD-A299-47A2-AFEE-894437573AAB}" srcOrd="1" destOrd="0" presId="urn:microsoft.com/office/officeart/2005/8/layout/lProcess2"/>
    <dgm:cxn modelId="{F85F3423-E8A8-4A1B-989E-425710CAF78D}" type="presOf" srcId="{5B618897-C70C-4DD1-B0D6-15D4973240A9}" destId="{CBE40BB7-35B2-4D18-9390-34C97C10E4A4}" srcOrd="0" destOrd="0" presId="urn:microsoft.com/office/officeart/2005/8/layout/lProcess2"/>
    <dgm:cxn modelId="{CAA1EB30-9FF0-4BB9-89F0-4ECEE07C7BD5}" srcId="{74DB5E68-95A7-4997-BD7A-E0B05450B612}" destId="{22601C6B-A82F-48DB-BB0F-F957AAD80F04}" srcOrd="2" destOrd="0" parTransId="{89CD3764-473A-4B88-AF3B-34765E11BC5D}" sibTransId="{DA3DAA53-905C-4A79-ADC0-64EE25A08466}"/>
    <dgm:cxn modelId="{0B0C583B-8823-4301-AEEE-BB9C79949F50}" type="presOf" srcId="{CA71AC7F-542E-4F79-9E58-C7DF9774453F}" destId="{6FA3C9E0-8048-4C1E-8E0D-ACAE466245D0}" srcOrd="0" destOrd="0" presId="urn:microsoft.com/office/officeart/2005/8/layout/lProcess2"/>
    <dgm:cxn modelId="{BC8FFD43-9B51-40FE-B7ED-CEC6BD3BBE38}" type="presOf" srcId="{47AF81E4-4846-42A8-9EE1-EAE7AED65B8A}" destId="{F6A6774A-A267-4D16-9414-B36EE0A3AAAC}" srcOrd="0" destOrd="0" presId="urn:microsoft.com/office/officeart/2005/8/layout/lProcess2"/>
    <dgm:cxn modelId="{A1464771-5AFE-4448-830B-E2E916E7D5DF}" srcId="{33A818E7-2B79-4C32-9434-89BF71421B8C}" destId="{47AF81E4-4846-42A8-9EE1-EAE7AED65B8A}" srcOrd="0" destOrd="0" parTransId="{C53C773B-D6F6-4AD6-BE10-55E0CFCF4741}" sibTransId="{6F887C96-E41F-46FD-A2E8-54D2E5AEC8B7}"/>
    <dgm:cxn modelId="{BE44A376-ED28-4B59-AF57-603D4AAA343C}" type="presOf" srcId="{33A818E7-2B79-4C32-9434-89BF71421B8C}" destId="{6A483405-51C7-478D-ADC0-6205936D0251}" srcOrd="0" destOrd="0" presId="urn:microsoft.com/office/officeart/2005/8/layout/lProcess2"/>
    <dgm:cxn modelId="{1FC44C82-31D1-4825-B10B-EF72CB518E29}" type="presOf" srcId="{22601C6B-A82F-48DB-BB0F-F957AAD80F04}" destId="{8E2E92D1-714A-459C-9322-7B340216E3DC}" srcOrd="0" destOrd="0" presId="urn:microsoft.com/office/officeart/2005/8/layout/lProcess2"/>
    <dgm:cxn modelId="{D897DC90-5433-42E5-8D0F-731914AF15C5}" type="presOf" srcId="{1F50500F-C354-4AF9-B71B-53CC1062CC6A}" destId="{501C2F0A-251C-4EFF-9AC6-56A78D8CC51E}" srcOrd="0" destOrd="0" presId="urn:microsoft.com/office/officeart/2005/8/layout/lProcess2"/>
    <dgm:cxn modelId="{3E19C992-0DA7-4DAB-8D45-6BB752BAC43B}" srcId="{74DB5E68-95A7-4997-BD7A-E0B05450B612}" destId="{1F50500F-C354-4AF9-B71B-53CC1062CC6A}" srcOrd="1" destOrd="0" parTransId="{F493C251-62B0-42AE-BA60-F5FBB71CB148}" sibTransId="{310CA26F-7093-4CDF-B409-F06BE9F16A46}"/>
    <dgm:cxn modelId="{5B4ECAA0-D7FC-4EF4-96D2-AA280FB89EFD}" srcId="{22601C6B-A82F-48DB-BB0F-F957AAD80F04}" destId="{62601E3B-539B-45F3-87D2-04B67B287BF4}" srcOrd="0" destOrd="0" parTransId="{30E1B53F-24D7-4AB3-9E65-11F12D780347}" sibTransId="{D6952F1E-DC8C-4C7B-A4A4-8A90384D3EFD}"/>
    <dgm:cxn modelId="{E8600CA1-5407-4D6E-8064-695DCC42288C}" type="presOf" srcId="{DEF49857-59D4-40DA-9F43-4AB227F18C72}" destId="{5FB78999-761B-42D8-8A4F-B1020B2DBBDF}" srcOrd="0" destOrd="0" presId="urn:microsoft.com/office/officeart/2005/8/layout/lProcess2"/>
    <dgm:cxn modelId="{BBFB76A3-C5FA-4829-A363-61BE8A59B7B2}" type="presOf" srcId="{39E0AD62-6FC6-455D-8D66-B0E06A8C73FD}" destId="{0F81548D-B60C-4518-B008-96B015EE73D3}" srcOrd="0" destOrd="0" presId="urn:microsoft.com/office/officeart/2005/8/layout/lProcess2"/>
    <dgm:cxn modelId="{D0207AB3-F365-4593-8F06-0D41A9C7E157}" srcId="{22601C6B-A82F-48DB-BB0F-F957AAD80F04}" destId="{CA71AC7F-542E-4F79-9E58-C7DF9774453F}" srcOrd="1" destOrd="0" parTransId="{38BA8446-1CCF-4896-B94A-3AAA82023C87}" sibTransId="{FEB230C6-F17A-44F6-AA5B-A980AEE2C124}"/>
    <dgm:cxn modelId="{5D83CCB7-F2F2-45AE-B409-9FCE071C7624}" srcId="{1F50500F-C354-4AF9-B71B-53CC1062CC6A}" destId="{39E0AD62-6FC6-455D-8D66-B0E06A8C73FD}" srcOrd="1" destOrd="0" parTransId="{3B573E20-FFA8-401A-A5C2-A05BEB323FA1}" sibTransId="{519D10BC-4F86-4610-9958-20EA4754EF87}"/>
    <dgm:cxn modelId="{1A5312B8-3B42-48A1-99F6-38C632F7252B}" type="presOf" srcId="{62601E3B-539B-45F3-87D2-04B67B287BF4}" destId="{39D37E2E-6535-4B0D-AF02-1240DFFE16F0}" srcOrd="0" destOrd="0" presId="urn:microsoft.com/office/officeart/2005/8/layout/lProcess2"/>
    <dgm:cxn modelId="{DF53F3C3-4E8D-445C-AC95-0A6F1ABCE6AB}" srcId="{1F50500F-C354-4AF9-B71B-53CC1062CC6A}" destId="{5B618897-C70C-4DD1-B0D6-15D4973240A9}" srcOrd="0" destOrd="0" parTransId="{D64D4EAC-6405-42DE-A6A4-5D6FFE757DFD}" sibTransId="{E3BFE0D0-2673-4681-8E15-B6355A054AC6}"/>
    <dgm:cxn modelId="{A12806D0-FBC9-4C97-A85B-F379232A6D56}" type="presOf" srcId="{74DB5E68-95A7-4997-BD7A-E0B05450B612}" destId="{E4AF30BD-D851-4CE1-AC99-3AB29247591F}" srcOrd="0" destOrd="0" presId="urn:microsoft.com/office/officeart/2005/8/layout/lProcess2"/>
    <dgm:cxn modelId="{5C8C16D2-6B09-4DA1-AFD2-6AF9D102DF63}" srcId="{33A818E7-2B79-4C32-9434-89BF71421B8C}" destId="{DEF49857-59D4-40DA-9F43-4AB227F18C72}" srcOrd="1" destOrd="0" parTransId="{A81C0DA0-A385-4A5F-BC96-51AA36463F7B}" sibTransId="{C6D45F17-F9FC-448B-A188-0A4198945BB4}"/>
    <dgm:cxn modelId="{E70948DF-5B46-4261-ACF8-30061E13F4F0}" type="presOf" srcId="{1F50500F-C354-4AF9-B71B-53CC1062CC6A}" destId="{B3D3F304-5B85-432A-883A-A039310AFC85}" srcOrd="1" destOrd="0" presId="urn:microsoft.com/office/officeart/2005/8/layout/lProcess2"/>
    <dgm:cxn modelId="{43AAE2F3-039D-4F87-B1DD-A7092A1F231A}" type="presOf" srcId="{22601C6B-A82F-48DB-BB0F-F957AAD80F04}" destId="{0550589E-79BD-4AEA-B6B8-5D1AFAF80E38}" srcOrd="1" destOrd="0" presId="urn:microsoft.com/office/officeart/2005/8/layout/lProcess2"/>
    <dgm:cxn modelId="{5FEC15FC-2166-4646-B595-D2CFD634C179}" srcId="{74DB5E68-95A7-4997-BD7A-E0B05450B612}" destId="{33A818E7-2B79-4C32-9434-89BF71421B8C}" srcOrd="0" destOrd="0" parTransId="{9A784B25-703E-4457-8BC6-55876FA3227D}" sibTransId="{44C5EF41-1205-4D37-BAA0-ACA3F0BB5E09}"/>
    <dgm:cxn modelId="{74549DD8-B0BB-4457-8598-C12F0722A828}" type="presParOf" srcId="{E4AF30BD-D851-4CE1-AC99-3AB29247591F}" destId="{4C0AA590-CA19-4A8D-9018-53A70F7BDF6E}" srcOrd="0" destOrd="0" presId="urn:microsoft.com/office/officeart/2005/8/layout/lProcess2"/>
    <dgm:cxn modelId="{28568BF2-B3CD-491F-96C2-BEF2B9146881}" type="presParOf" srcId="{4C0AA590-CA19-4A8D-9018-53A70F7BDF6E}" destId="{6A483405-51C7-478D-ADC0-6205936D0251}" srcOrd="0" destOrd="0" presId="urn:microsoft.com/office/officeart/2005/8/layout/lProcess2"/>
    <dgm:cxn modelId="{BE145C0E-41E5-4226-8D70-F72413FE035D}" type="presParOf" srcId="{4C0AA590-CA19-4A8D-9018-53A70F7BDF6E}" destId="{76F1A6DD-A299-47A2-AFEE-894437573AAB}" srcOrd="1" destOrd="0" presId="urn:microsoft.com/office/officeart/2005/8/layout/lProcess2"/>
    <dgm:cxn modelId="{57DB2CF9-5A2B-417C-8642-6E089A2CC37A}" type="presParOf" srcId="{4C0AA590-CA19-4A8D-9018-53A70F7BDF6E}" destId="{990CCB2F-ED32-4A83-A4C1-BB9B2E5F736F}" srcOrd="2" destOrd="0" presId="urn:microsoft.com/office/officeart/2005/8/layout/lProcess2"/>
    <dgm:cxn modelId="{38958BF3-B565-4457-9176-F3D16DFD1435}" type="presParOf" srcId="{990CCB2F-ED32-4A83-A4C1-BB9B2E5F736F}" destId="{6AE91B9A-A02C-4D99-AB75-8EEF0AE9CC93}" srcOrd="0" destOrd="0" presId="urn:microsoft.com/office/officeart/2005/8/layout/lProcess2"/>
    <dgm:cxn modelId="{0DF1183D-43E0-41A4-B587-FB089B5011C7}" type="presParOf" srcId="{6AE91B9A-A02C-4D99-AB75-8EEF0AE9CC93}" destId="{F6A6774A-A267-4D16-9414-B36EE0A3AAAC}" srcOrd="0" destOrd="0" presId="urn:microsoft.com/office/officeart/2005/8/layout/lProcess2"/>
    <dgm:cxn modelId="{6DDCBA72-4650-4263-B666-9CDF84E43085}" type="presParOf" srcId="{6AE91B9A-A02C-4D99-AB75-8EEF0AE9CC93}" destId="{B401620E-D290-4AF0-BC1F-074461B88434}" srcOrd="1" destOrd="0" presId="urn:microsoft.com/office/officeart/2005/8/layout/lProcess2"/>
    <dgm:cxn modelId="{DDAD0704-57DE-4DD3-9DE7-902B17275125}" type="presParOf" srcId="{6AE91B9A-A02C-4D99-AB75-8EEF0AE9CC93}" destId="{5FB78999-761B-42D8-8A4F-B1020B2DBBDF}" srcOrd="2" destOrd="0" presId="urn:microsoft.com/office/officeart/2005/8/layout/lProcess2"/>
    <dgm:cxn modelId="{D61B21A3-A63F-4040-82E3-A123DA78711F}" type="presParOf" srcId="{E4AF30BD-D851-4CE1-AC99-3AB29247591F}" destId="{BEE6B69E-9707-47BE-89E3-16122568FBBC}" srcOrd="1" destOrd="0" presId="urn:microsoft.com/office/officeart/2005/8/layout/lProcess2"/>
    <dgm:cxn modelId="{2D0094E9-EDD5-47FF-9844-7A7C250E209C}" type="presParOf" srcId="{E4AF30BD-D851-4CE1-AC99-3AB29247591F}" destId="{91EE9B93-D8D5-4C6A-9A3E-5D10287AEBB6}" srcOrd="2" destOrd="0" presId="urn:microsoft.com/office/officeart/2005/8/layout/lProcess2"/>
    <dgm:cxn modelId="{2A9A4090-658F-4F71-BB33-43A75A545789}" type="presParOf" srcId="{91EE9B93-D8D5-4C6A-9A3E-5D10287AEBB6}" destId="{501C2F0A-251C-4EFF-9AC6-56A78D8CC51E}" srcOrd="0" destOrd="0" presId="urn:microsoft.com/office/officeart/2005/8/layout/lProcess2"/>
    <dgm:cxn modelId="{D9E30DD5-2D35-449B-BC78-8BDFBBD10B03}" type="presParOf" srcId="{91EE9B93-D8D5-4C6A-9A3E-5D10287AEBB6}" destId="{B3D3F304-5B85-432A-883A-A039310AFC85}" srcOrd="1" destOrd="0" presId="urn:microsoft.com/office/officeart/2005/8/layout/lProcess2"/>
    <dgm:cxn modelId="{1F3244C5-20B5-4E0F-9BB0-0ED72F87CF83}" type="presParOf" srcId="{91EE9B93-D8D5-4C6A-9A3E-5D10287AEBB6}" destId="{8DB1DCE0-96D9-42DE-9A42-AE063C8CBA71}" srcOrd="2" destOrd="0" presId="urn:microsoft.com/office/officeart/2005/8/layout/lProcess2"/>
    <dgm:cxn modelId="{B7727DA3-DE9B-4F69-A09C-3E18C7F24350}" type="presParOf" srcId="{8DB1DCE0-96D9-42DE-9A42-AE063C8CBA71}" destId="{1461B9A9-4AF6-4B04-9EF7-270A7D0D28C0}" srcOrd="0" destOrd="0" presId="urn:microsoft.com/office/officeart/2005/8/layout/lProcess2"/>
    <dgm:cxn modelId="{16173A3E-E79A-4A1D-A914-F249C5D14D7E}" type="presParOf" srcId="{1461B9A9-4AF6-4B04-9EF7-270A7D0D28C0}" destId="{CBE40BB7-35B2-4D18-9390-34C97C10E4A4}" srcOrd="0" destOrd="0" presId="urn:microsoft.com/office/officeart/2005/8/layout/lProcess2"/>
    <dgm:cxn modelId="{A08D82F9-D95F-4230-8575-B1B7C19B29CC}" type="presParOf" srcId="{1461B9A9-4AF6-4B04-9EF7-270A7D0D28C0}" destId="{9C73B542-5388-4BCA-B975-9C9EBDFEB7DB}" srcOrd="1" destOrd="0" presId="urn:microsoft.com/office/officeart/2005/8/layout/lProcess2"/>
    <dgm:cxn modelId="{F78C4C3B-11C5-4E28-AD58-4A527DCA7565}" type="presParOf" srcId="{1461B9A9-4AF6-4B04-9EF7-270A7D0D28C0}" destId="{0F81548D-B60C-4518-B008-96B015EE73D3}" srcOrd="2" destOrd="0" presId="urn:microsoft.com/office/officeart/2005/8/layout/lProcess2"/>
    <dgm:cxn modelId="{752BB9C4-8114-48C0-8ABC-41CC2C299514}" type="presParOf" srcId="{E4AF30BD-D851-4CE1-AC99-3AB29247591F}" destId="{01192ACC-505B-44C7-9DDF-D0C3C632BD64}" srcOrd="3" destOrd="0" presId="urn:microsoft.com/office/officeart/2005/8/layout/lProcess2"/>
    <dgm:cxn modelId="{45D9584F-B451-401E-9A84-D92C1E70F163}" type="presParOf" srcId="{E4AF30BD-D851-4CE1-AC99-3AB29247591F}" destId="{0DCA3EDD-455D-4596-96FD-3A4CF94852E1}" srcOrd="4" destOrd="0" presId="urn:microsoft.com/office/officeart/2005/8/layout/lProcess2"/>
    <dgm:cxn modelId="{8B1E674C-E12B-437C-B724-435E8EE79EF6}" type="presParOf" srcId="{0DCA3EDD-455D-4596-96FD-3A4CF94852E1}" destId="{8E2E92D1-714A-459C-9322-7B340216E3DC}" srcOrd="0" destOrd="0" presId="urn:microsoft.com/office/officeart/2005/8/layout/lProcess2"/>
    <dgm:cxn modelId="{646AEBCD-43DE-45B5-9335-256B01C1AED9}" type="presParOf" srcId="{0DCA3EDD-455D-4596-96FD-3A4CF94852E1}" destId="{0550589E-79BD-4AEA-B6B8-5D1AFAF80E38}" srcOrd="1" destOrd="0" presId="urn:microsoft.com/office/officeart/2005/8/layout/lProcess2"/>
    <dgm:cxn modelId="{C069D72C-7301-4003-8185-62AB0FC4C02F}" type="presParOf" srcId="{0DCA3EDD-455D-4596-96FD-3A4CF94852E1}" destId="{66F61D95-90CC-4128-99E7-31E2E981D846}" srcOrd="2" destOrd="0" presId="urn:microsoft.com/office/officeart/2005/8/layout/lProcess2"/>
    <dgm:cxn modelId="{928F5D1F-482D-4A8B-AC92-6BC0DE3B2B25}" type="presParOf" srcId="{66F61D95-90CC-4128-99E7-31E2E981D846}" destId="{14D2F1E1-0C4C-4573-864E-5810225A51C7}" srcOrd="0" destOrd="0" presId="urn:microsoft.com/office/officeart/2005/8/layout/lProcess2"/>
    <dgm:cxn modelId="{EF2E539F-EA26-4AB7-9FCE-1664A5E79879}" type="presParOf" srcId="{14D2F1E1-0C4C-4573-864E-5810225A51C7}" destId="{39D37E2E-6535-4B0D-AF02-1240DFFE16F0}" srcOrd="0" destOrd="0" presId="urn:microsoft.com/office/officeart/2005/8/layout/lProcess2"/>
    <dgm:cxn modelId="{2A2A6922-5D5D-4223-BEFC-1DEEBCB0A831}" type="presParOf" srcId="{14D2F1E1-0C4C-4573-864E-5810225A51C7}" destId="{F124370E-09A3-4E2D-9C54-3A3BFA79909A}" srcOrd="1" destOrd="0" presId="urn:microsoft.com/office/officeart/2005/8/layout/lProcess2"/>
    <dgm:cxn modelId="{7CEF1670-720E-43D2-B844-F99A23ABA971}" type="presParOf" srcId="{14D2F1E1-0C4C-4573-864E-5810225A51C7}" destId="{6FA3C9E0-8048-4C1E-8E0D-ACAE466245D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83405-51C7-478D-ADC0-6205936D0251}">
      <dsp:nvSpPr>
        <dsp:cNvPr id="0" name=""/>
        <dsp:cNvSpPr/>
      </dsp:nvSpPr>
      <dsp:spPr>
        <a:xfrm>
          <a:off x="1004" y="0"/>
          <a:ext cx="2611933" cy="4625975"/>
        </a:xfrm>
        <a:prstGeom prst="roundRect">
          <a:avLst>
            <a:gd name="adj" fmla="val 1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Round 1</a:t>
          </a:r>
        </a:p>
      </dsp:txBody>
      <dsp:txXfrm>
        <a:off x="1004" y="0"/>
        <a:ext cx="2611933" cy="1387792"/>
      </dsp:txXfrm>
    </dsp:sp>
    <dsp:sp modelId="{F6A6774A-A267-4D16-9414-B36EE0A3AAAC}">
      <dsp:nvSpPr>
        <dsp:cNvPr id="0" name=""/>
        <dsp:cNvSpPr/>
      </dsp:nvSpPr>
      <dsp:spPr>
        <a:xfrm>
          <a:off x="262197" y="1389147"/>
          <a:ext cx="2089546" cy="1394794"/>
        </a:xfrm>
        <a:prstGeom prst="roundRect">
          <a:avLst>
            <a:gd name="adj" fmla="val 10000"/>
          </a:avLst>
        </a:prstGeom>
        <a:solidFill>
          <a:srgbClr val="00B0F0"/>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1</a:t>
          </a:r>
          <a:r>
            <a:rPr lang="en-US" sz="3100" kern="1200" baseline="30000" dirty="0"/>
            <a:t>st</a:t>
          </a:r>
          <a:r>
            <a:rPr lang="en-US" sz="3100" kern="1200" dirty="0"/>
            <a:t> Affirmative</a:t>
          </a:r>
        </a:p>
      </dsp:txBody>
      <dsp:txXfrm>
        <a:off x="303049" y="1429999"/>
        <a:ext cx="2007842" cy="1313090"/>
      </dsp:txXfrm>
    </dsp:sp>
    <dsp:sp modelId="{5FB78999-761B-42D8-8A4F-B1020B2DBBDF}">
      <dsp:nvSpPr>
        <dsp:cNvPr id="0" name=""/>
        <dsp:cNvSpPr/>
      </dsp:nvSpPr>
      <dsp:spPr>
        <a:xfrm>
          <a:off x="262197" y="2998526"/>
          <a:ext cx="2089546" cy="1394794"/>
        </a:xfrm>
        <a:prstGeom prst="roundRect">
          <a:avLst>
            <a:gd name="adj" fmla="val 10000"/>
          </a:avLst>
        </a:prstGeom>
        <a:solidFill>
          <a:srgbClr val="FF0000"/>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1</a:t>
          </a:r>
          <a:r>
            <a:rPr lang="en-US" sz="3100" kern="1200" baseline="30000" dirty="0"/>
            <a:t>st</a:t>
          </a:r>
          <a:r>
            <a:rPr lang="en-US" sz="3100" kern="1200" dirty="0"/>
            <a:t> Negative</a:t>
          </a:r>
        </a:p>
      </dsp:txBody>
      <dsp:txXfrm>
        <a:off x="303049" y="3039378"/>
        <a:ext cx="2007842" cy="1313090"/>
      </dsp:txXfrm>
    </dsp:sp>
    <dsp:sp modelId="{501C2F0A-251C-4EFF-9AC6-56A78D8CC51E}">
      <dsp:nvSpPr>
        <dsp:cNvPr id="0" name=""/>
        <dsp:cNvSpPr/>
      </dsp:nvSpPr>
      <dsp:spPr>
        <a:xfrm>
          <a:off x="2808833" y="0"/>
          <a:ext cx="2611933" cy="4625975"/>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Round 2</a:t>
          </a:r>
        </a:p>
      </dsp:txBody>
      <dsp:txXfrm>
        <a:off x="2808833" y="0"/>
        <a:ext cx="2611933" cy="1387792"/>
      </dsp:txXfrm>
    </dsp:sp>
    <dsp:sp modelId="{CBE40BB7-35B2-4D18-9390-34C97C10E4A4}">
      <dsp:nvSpPr>
        <dsp:cNvPr id="0" name=""/>
        <dsp:cNvSpPr/>
      </dsp:nvSpPr>
      <dsp:spPr>
        <a:xfrm>
          <a:off x="3070026" y="1389147"/>
          <a:ext cx="2089546" cy="1394794"/>
        </a:xfrm>
        <a:prstGeom prst="roundRect">
          <a:avLst>
            <a:gd name="adj" fmla="val 10000"/>
          </a:avLst>
        </a:prstGeom>
        <a:solidFill>
          <a:srgbClr val="00B0F0"/>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2</a:t>
          </a:r>
          <a:r>
            <a:rPr lang="en-US" sz="3100" kern="1200" baseline="30000" dirty="0"/>
            <a:t>nd</a:t>
          </a:r>
          <a:r>
            <a:rPr lang="en-US" sz="3100" kern="1200" dirty="0"/>
            <a:t> Affirmative</a:t>
          </a:r>
        </a:p>
      </dsp:txBody>
      <dsp:txXfrm>
        <a:off x="3110878" y="1429999"/>
        <a:ext cx="2007842" cy="1313090"/>
      </dsp:txXfrm>
    </dsp:sp>
    <dsp:sp modelId="{0F81548D-B60C-4518-B008-96B015EE73D3}">
      <dsp:nvSpPr>
        <dsp:cNvPr id="0" name=""/>
        <dsp:cNvSpPr/>
      </dsp:nvSpPr>
      <dsp:spPr>
        <a:xfrm>
          <a:off x="3070026" y="2998526"/>
          <a:ext cx="2089546" cy="1394794"/>
        </a:xfrm>
        <a:prstGeom prst="roundRect">
          <a:avLst>
            <a:gd name="adj" fmla="val 10000"/>
          </a:avLst>
        </a:prstGeom>
        <a:solidFill>
          <a:srgbClr val="FF0000"/>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2</a:t>
          </a:r>
          <a:r>
            <a:rPr lang="en-US" sz="3100" kern="1200" baseline="30000" dirty="0"/>
            <a:t>nd</a:t>
          </a:r>
          <a:r>
            <a:rPr lang="en-US" sz="3100" kern="1200" dirty="0"/>
            <a:t> Negative</a:t>
          </a:r>
        </a:p>
      </dsp:txBody>
      <dsp:txXfrm>
        <a:off x="3110878" y="3039378"/>
        <a:ext cx="2007842" cy="1313090"/>
      </dsp:txXfrm>
    </dsp:sp>
    <dsp:sp modelId="{8E2E92D1-714A-459C-9322-7B340216E3DC}">
      <dsp:nvSpPr>
        <dsp:cNvPr id="0" name=""/>
        <dsp:cNvSpPr/>
      </dsp:nvSpPr>
      <dsp:spPr>
        <a:xfrm>
          <a:off x="5616661" y="0"/>
          <a:ext cx="2611933" cy="4625975"/>
        </a:xfrm>
        <a:prstGeom prst="roundRect">
          <a:avLst>
            <a:gd name="adj" fmla="val 10000"/>
          </a:avLst>
        </a:prstGeom>
        <a:solidFill>
          <a:schemeClr val="accent4">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Closing</a:t>
          </a:r>
        </a:p>
      </dsp:txBody>
      <dsp:txXfrm>
        <a:off x="5616661" y="0"/>
        <a:ext cx="2611933" cy="1387792"/>
      </dsp:txXfrm>
    </dsp:sp>
    <dsp:sp modelId="{39D37E2E-6535-4B0D-AF02-1240DFFE16F0}">
      <dsp:nvSpPr>
        <dsp:cNvPr id="0" name=""/>
        <dsp:cNvSpPr/>
      </dsp:nvSpPr>
      <dsp:spPr>
        <a:xfrm>
          <a:off x="5877855" y="1389147"/>
          <a:ext cx="2089546" cy="1394794"/>
        </a:xfrm>
        <a:prstGeom prst="roundRect">
          <a:avLst>
            <a:gd name="adj" fmla="val 10000"/>
          </a:avLst>
        </a:prstGeom>
        <a:solidFill>
          <a:srgbClr val="FF0000"/>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Negative Rebuttal</a:t>
          </a:r>
        </a:p>
      </dsp:txBody>
      <dsp:txXfrm>
        <a:off x="5918707" y="1429999"/>
        <a:ext cx="2007842" cy="1313090"/>
      </dsp:txXfrm>
    </dsp:sp>
    <dsp:sp modelId="{6FA3C9E0-8048-4C1E-8E0D-ACAE466245D0}">
      <dsp:nvSpPr>
        <dsp:cNvPr id="0" name=""/>
        <dsp:cNvSpPr/>
      </dsp:nvSpPr>
      <dsp:spPr>
        <a:xfrm>
          <a:off x="5877855" y="2998526"/>
          <a:ext cx="2089546" cy="1394794"/>
        </a:xfrm>
        <a:prstGeom prst="roundRect">
          <a:avLst>
            <a:gd name="adj" fmla="val 10000"/>
          </a:avLst>
        </a:prstGeom>
        <a:solidFill>
          <a:srgbClr val="00B0F0"/>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Affirmative Rebuttal</a:t>
          </a:r>
        </a:p>
      </dsp:txBody>
      <dsp:txXfrm>
        <a:off x="5918707" y="3039378"/>
        <a:ext cx="2007842" cy="131309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vl1pPr>
          </a:lstStyle>
          <a:p>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vl1pPr>
          </a:lstStyle>
          <a:p>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7A0921B8-913D-4C85-AE2B-32EE1DE6F77D}" type="slidenum">
              <a:rPr lang="en-US"/>
              <a:pPr/>
              <a:t>‹#›</a:t>
            </a:fld>
            <a:endParaRPr lang="en-US"/>
          </a:p>
        </p:txBody>
      </p:sp>
    </p:spTree>
    <p:extLst>
      <p:ext uri="{BB962C8B-B14F-4D97-AF65-F5344CB8AC3E}">
        <p14:creationId xmlns:p14="http://schemas.microsoft.com/office/powerpoint/2010/main" val="18010011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09004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2</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68590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3</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0689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4</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8453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5</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2484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6</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0767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7</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2858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8</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3473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06F61-DD80-47A8-859A-2B01CA5834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D0C44-617F-486B-A764-8D2FEE17F45A}"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08DE66E-0861-49DA-A11A-9CF69DD1BAF6}"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4607-10E3-48AF-AC40-0654435A4373}"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001F-83E9-4409-8094-BD482F705C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24DE3-7909-4691-A2B0-7749DD3A580D}"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57A49-4453-4A06-B309-98656F0C5107}"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D22B49-5E56-4DFB-B70A-56318CEBA20F}"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CA50C-96F3-453D-9870-AE5A319C71A1}"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5586E-5FB6-4BBB-ABD4-3655908F514F}"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60C2BD2-4244-4570-A9DA-ECCAAA68165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5D0D042-4B22-483A-AA37-29568736B2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Lst>
  <p:transition>
    <p:fade thruBlk="1"/>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imgflip.com/memegenerato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77827" name="Rectangle 3"/>
          <p:cNvSpPr>
            <a:spLocks noGrp="1" noChangeArrowheads="1"/>
          </p:cNvSpPr>
          <p:nvPr>
            <p:ph idx="1"/>
          </p:nvPr>
        </p:nvSpPr>
        <p:spPr/>
        <p:txBody>
          <a:bodyPr>
            <a:normAutofit/>
          </a:bodyPr>
          <a:lstStyle/>
          <a:p>
            <a:pPr marL="118872" indent="0">
              <a:buNone/>
            </a:pPr>
            <a:r>
              <a:rPr lang="en-US" sz="4400" b="1" dirty="0">
                <a:solidFill>
                  <a:srgbClr val="C00000"/>
                </a:solidFill>
              </a:rPr>
              <a:t>“An unjust law is no law at all.”</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118872" indent="0">
              <a:buNone/>
            </a:pPr>
            <a:r>
              <a:rPr lang="en-US" dirty="0"/>
              <a:t>What do you think that this quote might mean?</a:t>
            </a:r>
          </a:p>
        </p:txBody>
      </p:sp>
    </p:spTree>
    <p:extLst>
      <p:ext uri="{BB962C8B-B14F-4D97-AF65-F5344CB8AC3E}">
        <p14:creationId xmlns:p14="http://schemas.microsoft.com/office/powerpoint/2010/main" val="2072380655"/>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DEBATE vs. DIALOGUE</a:t>
            </a:r>
          </a:p>
        </p:txBody>
      </p:sp>
      <p:sp>
        <p:nvSpPr>
          <p:cNvPr id="77827" name="Rectangle 3"/>
          <p:cNvSpPr>
            <a:spLocks noGrp="1" noChangeArrowheads="1"/>
          </p:cNvSpPr>
          <p:nvPr>
            <p:ph idx="1"/>
          </p:nvPr>
        </p:nvSpPr>
        <p:spPr>
          <a:xfrm>
            <a:off x="248194" y="1593670"/>
            <a:ext cx="8647611" cy="5264330"/>
          </a:xfrm>
        </p:spPr>
        <p:txBody>
          <a:bodyPr>
            <a:normAutofit/>
          </a:bodyPr>
          <a:lstStyle/>
          <a:p>
            <a:r>
              <a:rPr lang="en-US" sz="2800" dirty="0"/>
              <a:t>Both debates and dialogues are ways of communicating and sharing information and ideas, with the intent to learn and to potentially change the minds of others.</a:t>
            </a:r>
          </a:p>
          <a:p>
            <a:endParaRPr lang="en-US" sz="2800" dirty="0"/>
          </a:p>
          <a:p>
            <a:r>
              <a:rPr lang="en-US" sz="2800" dirty="0"/>
              <a:t>But their format is very different…</a:t>
            </a:r>
          </a:p>
        </p:txBody>
      </p:sp>
      <p:pic>
        <p:nvPicPr>
          <p:cNvPr id="2" name="Picture 1">
            <a:extLst>
              <a:ext uri="{FF2B5EF4-FFF2-40B4-BE49-F238E27FC236}">
                <a16:creationId xmlns:a16="http://schemas.microsoft.com/office/drawing/2014/main" id="{F34493DF-B96A-4D88-AC91-CD1CB0F2E29B}"/>
              </a:ext>
            </a:extLst>
          </p:cNvPr>
          <p:cNvPicPr>
            <a:picLocks noChangeAspect="1"/>
          </p:cNvPicPr>
          <p:nvPr/>
        </p:nvPicPr>
        <p:blipFill>
          <a:blip r:embed="rId3"/>
          <a:stretch>
            <a:fillRect/>
          </a:stretch>
        </p:blipFill>
        <p:spPr>
          <a:xfrm>
            <a:off x="5422746" y="4269777"/>
            <a:ext cx="2118698" cy="2012141"/>
          </a:xfrm>
          <a:prstGeom prst="rect">
            <a:avLst/>
          </a:prstGeom>
        </p:spPr>
      </p:pic>
      <p:pic>
        <p:nvPicPr>
          <p:cNvPr id="3" name="Picture 2">
            <a:extLst>
              <a:ext uri="{FF2B5EF4-FFF2-40B4-BE49-F238E27FC236}">
                <a16:creationId xmlns:a16="http://schemas.microsoft.com/office/drawing/2014/main" id="{B1A3E072-A78A-42E9-8A20-3D9B6FDF85C8}"/>
              </a:ext>
            </a:extLst>
          </p:cNvPr>
          <p:cNvPicPr>
            <a:picLocks noChangeAspect="1"/>
          </p:cNvPicPr>
          <p:nvPr/>
        </p:nvPicPr>
        <p:blipFill>
          <a:blip r:embed="rId4"/>
          <a:stretch>
            <a:fillRect/>
          </a:stretch>
        </p:blipFill>
        <p:spPr>
          <a:xfrm>
            <a:off x="1679008" y="4269777"/>
            <a:ext cx="2312924" cy="1989105"/>
          </a:xfrm>
          <a:prstGeom prst="rect">
            <a:avLst/>
          </a:prstGeom>
        </p:spPr>
      </p:pic>
    </p:spTree>
    <p:extLst>
      <p:ext uri="{BB962C8B-B14F-4D97-AF65-F5344CB8AC3E}">
        <p14:creationId xmlns:p14="http://schemas.microsoft.com/office/powerpoint/2010/main" val="381772715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DEBATE vs. DIALOGUE</a:t>
            </a:r>
          </a:p>
        </p:txBody>
      </p:sp>
      <p:sp>
        <p:nvSpPr>
          <p:cNvPr id="77827" name="Rectangle 3"/>
          <p:cNvSpPr>
            <a:spLocks noGrp="1" noChangeArrowheads="1"/>
          </p:cNvSpPr>
          <p:nvPr>
            <p:ph idx="1"/>
          </p:nvPr>
        </p:nvSpPr>
        <p:spPr>
          <a:xfrm>
            <a:off x="248195" y="1593670"/>
            <a:ext cx="4045758" cy="5264330"/>
          </a:xfrm>
        </p:spPr>
        <p:txBody>
          <a:bodyPr>
            <a:normAutofit/>
          </a:bodyPr>
          <a:lstStyle/>
          <a:p>
            <a:pPr marL="118872" indent="0">
              <a:buNone/>
            </a:pPr>
            <a:r>
              <a:rPr lang="en-US" sz="2400" b="1" u="sng" dirty="0">
                <a:solidFill>
                  <a:srgbClr val="FF0000"/>
                </a:solidFill>
              </a:rPr>
              <a:t>DEBATE</a:t>
            </a:r>
          </a:p>
          <a:p>
            <a:r>
              <a:rPr lang="en-US" sz="2400" dirty="0"/>
              <a:t>Debate is oppositional</a:t>
            </a:r>
          </a:p>
          <a:p>
            <a:endParaRPr lang="en-US" sz="2400" dirty="0"/>
          </a:p>
          <a:p>
            <a:r>
              <a:rPr lang="en-US" sz="2400" dirty="0"/>
              <a:t>One searches for weaknesses in other positions</a:t>
            </a:r>
          </a:p>
          <a:p>
            <a:endParaRPr lang="en-US" sz="2400" dirty="0"/>
          </a:p>
          <a:p>
            <a:r>
              <a:rPr lang="en-US" sz="2400" dirty="0"/>
              <a:t>Assumes a single correct answer</a:t>
            </a:r>
          </a:p>
          <a:p>
            <a:endParaRPr lang="en-US" sz="2400" dirty="0"/>
          </a:p>
          <a:p>
            <a:r>
              <a:rPr lang="en-US" sz="2400" dirty="0"/>
              <a:t>There is a winner or loser	</a:t>
            </a:r>
          </a:p>
          <a:p>
            <a:endParaRPr lang="en-US" sz="2400" dirty="0"/>
          </a:p>
        </p:txBody>
      </p:sp>
      <p:sp>
        <p:nvSpPr>
          <p:cNvPr id="6" name="Rectangle 3">
            <a:extLst>
              <a:ext uri="{FF2B5EF4-FFF2-40B4-BE49-F238E27FC236}">
                <a16:creationId xmlns:a16="http://schemas.microsoft.com/office/drawing/2014/main" id="{CA2A7F1F-4EB6-4F2C-8590-A7028C7DB88F}"/>
              </a:ext>
            </a:extLst>
          </p:cNvPr>
          <p:cNvSpPr txBox="1">
            <a:spLocks noChangeArrowheads="1"/>
          </p:cNvSpPr>
          <p:nvPr/>
        </p:nvSpPr>
        <p:spPr>
          <a:xfrm>
            <a:off x="4850046" y="1593670"/>
            <a:ext cx="4045759" cy="526433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sz="2400" b="1" u="sng" dirty="0">
                <a:solidFill>
                  <a:srgbClr val="00B0F0"/>
                </a:solidFill>
              </a:rPr>
              <a:t>DIALOGUE</a:t>
            </a:r>
          </a:p>
          <a:p>
            <a:pPr fontAlgn="auto">
              <a:lnSpc>
                <a:spcPct val="100000"/>
              </a:lnSpc>
              <a:spcAft>
                <a:spcPts val="0"/>
              </a:spcAft>
            </a:pPr>
            <a:r>
              <a:rPr lang="en-US" sz="2400" dirty="0"/>
              <a:t>Dialogue is collaborative</a:t>
            </a:r>
          </a:p>
          <a:p>
            <a:pPr fontAlgn="auto">
              <a:lnSpc>
                <a:spcPct val="100000"/>
              </a:lnSpc>
              <a:spcAft>
                <a:spcPts val="0"/>
              </a:spcAft>
            </a:pPr>
            <a:endParaRPr lang="en-US" sz="2400" dirty="0"/>
          </a:p>
          <a:p>
            <a:pPr>
              <a:lnSpc>
                <a:spcPct val="100000"/>
              </a:lnSpc>
            </a:pPr>
            <a:r>
              <a:rPr lang="en-US" sz="2400" dirty="0"/>
              <a:t>One searches for strengths in all positions</a:t>
            </a:r>
          </a:p>
          <a:p>
            <a:pPr>
              <a:lnSpc>
                <a:spcPct val="100000"/>
              </a:lnSpc>
            </a:pPr>
            <a:endParaRPr lang="en-US" sz="2400" dirty="0"/>
          </a:p>
          <a:p>
            <a:pPr>
              <a:lnSpc>
                <a:spcPct val="100000"/>
              </a:lnSpc>
            </a:pPr>
            <a:endParaRPr lang="en-US" sz="2400" dirty="0"/>
          </a:p>
          <a:p>
            <a:pPr>
              <a:lnSpc>
                <a:spcPct val="100000"/>
              </a:lnSpc>
            </a:pPr>
            <a:r>
              <a:rPr lang="en-US" sz="2400" dirty="0"/>
              <a:t>People have different pieces of the puzzle.</a:t>
            </a:r>
          </a:p>
          <a:p>
            <a:pPr>
              <a:lnSpc>
                <a:spcPct val="100000"/>
              </a:lnSpc>
            </a:pPr>
            <a:endParaRPr lang="en-US" sz="2400" dirty="0"/>
          </a:p>
          <a:p>
            <a:pPr>
              <a:lnSpc>
                <a:spcPct val="100000"/>
              </a:lnSpc>
            </a:pPr>
            <a:r>
              <a:rPr lang="en-US" sz="2400" dirty="0"/>
              <a:t>No winner or loser</a:t>
            </a:r>
          </a:p>
        </p:txBody>
      </p:sp>
      <p:cxnSp>
        <p:nvCxnSpPr>
          <p:cNvPr id="5" name="Straight Connector 4">
            <a:extLst>
              <a:ext uri="{FF2B5EF4-FFF2-40B4-BE49-F238E27FC236}">
                <a16:creationId xmlns:a16="http://schemas.microsoft.com/office/drawing/2014/main" id="{CE47899A-85DA-4BEC-9B48-F75E2B85A314}"/>
              </a:ext>
            </a:extLst>
          </p:cNvPr>
          <p:cNvCxnSpPr/>
          <p:nvPr/>
        </p:nvCxnSpPr>
        <p:spPr>
          <a:xfrm>
            <a:off x="4572000" y="1593670"/>
            <a:ext cx="0" cy="502394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778566"/>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DEBATE FORMAT</a:t>
            </a:r>
          </a:p>
        </p:txBody>
      </p:sp>
      <p:graphicFrame>
        <p:nvGraphicFramePr>
          <p:cNvPr id="4" name="Content Placeholder 3">
            <a:extLst>
              <a:ext uri="{FF2B5EF4-FFF2-40B4-BE49-F238E27FC236}">
                <a16:creationId xmlns:a16="http://schemas.microsoft.com/office/drawing/2014/main" id="{5F440BD8-855D-4CF5-9BBD-BE3FA72D71CC}"/>
              </a:ext>
            </a:extLst>
          </p:cNvPr>
          <p:cNvGraphicFramePr>
            <a:graphicFrameLocks noGrp="1"/>
          </p:cNvGraphicFramePr>
          <p:nvPr>
            <p:ph idx="1"/>
            <p:extLst>
              <p:ext uri="{D42A27DB-BD31-4B8C-83A1-F6EECF244321}">
                <p14:modId xmlns:p14="http://schemas.microsoft.com/office/powerpoint/2010/main" val="1062518968"/>
              </p:ext>
            </p:extLst>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rrow: Right 6">
            <a:extLst>
              <a:ext uri="{FF2B5EF4-FFF2-40B4-BE49-F238E27FC236}">
                <a16:creationId xmlns:a16="http://schemas.microsoft.com/office/drawing/2014/main" id="{F6746397-85D1-42A4-B08B-5A8638D2497A}"/>
              </a:ext>
            </a:extLst>
          </p:cNvPr>
          <p:cNvSpPr/>
          <p:nvPr/>
        </p:nvSpPr>
        <p:spPr>
          <a:xfrm>
            <a:off x="2875175" y="4364610"/>
            <a:ext cx="631596" cy="64102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15716859-AC19-43C0-A564-791452CE0526}"/>
              </a:ext>
            </a:extLst>
          </p:cNvPr>
          <p:cNvSpPr/>
          <p:nvPr/>
        </p:nvSpPr>
        <p:spPr>
          <a:xfrm>
            <a:off x="5693793" y="4337902"/>
            <a:ext cx="631596" cy="64102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988092"/>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dirty="0">
                <a:solidFill>
                  <a:schemeClr val="tx1"/>
                </a:solidFill>
                <a:latin typeface="Bookman Old Style" pitchFamily="18" charset="0"/>
              </a:rPr>
              <a:t>THE GREAT DEBATERS (2007)</a:t>
            </a:r>
            <a:endParaRPr lang="en-US" sz="3600" b="1" dirty="0">
              <a:solidFill>
                <a:schemeClr val="tx1"/>
              </a:solidFill>
              <a:latin typeface="Bookman Old Style" pitchFamily="18" charset="0"/>
            </a:endParaRPr>
          </a:p>
        </p:txBody>
      </p:sp>
      <p:sp>
        <p:nvSpPr>
          <p:cNvPr id="77827" name="Rectangle 3"/>
          <p:cNvSpPr>
            <a:spLocks noGrp="1" noChangeArrowheads="1"/>
          </p:cNvSpPr>
          <p:nvPr>
            <p:ph idx="1"/>
          </p:nvPr>
        </p:nvSpPr>
        <p:spPr>
          <a:xfrm>
            <a:off x="248194" y="1593670"/>
            <a:ext cx="8647611" cy="5264330"/>
          </a:xfrm>
        </p:spPr>
        <p:txBody>
          <a:bodyPr>
            <a:normAutofit/>
          </a:bodyPr>
          <a:lstStyle/>
          <a:p>
            <a:pPr>
              <a:spcAft>
                <a:spcPts val="1200"/>
              </a:spcAft>
            </a:pPr>
            <a:r>
              <a:rPr lang="en-US" dirty="0"/>
              <a:t>The film is based on a true story and real people.</a:t>
            </a:r>
          </a:p>
          <a:p>
            <a:pPr>
              <a:spcAft>
                <a:spcPts val="1200"/>
              </a:spcAft>
            </a:pPr>
            <a:r>
              <a:rPr lang="en-US" dirty="0"/>
              <a:t>It depicts the Wiley College (Texas) Debate Team in the 1930s.</a:t>
            </a:r>
          </a:p>
        </p:txBody>
      </p:sp>
      <p:pic>
        <p:nvPicPr>
          <p:cNvPr id="1026" name="Picture 2">
            <a:extLst>
              <a:ext uri="{FF2B5EF4-FFF2-40B4-BE49-F238E27FC236}">
                <a16:creationId xmlns:a16="http://schemas.microsoft.com/office/drawing/2014/main" id="{120858F0-9A50-45DA-8EAF-B080A2AFE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230" y="3603939"/>
            <a:ext cx="6273538" cy="291950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722403"/>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SEGREGATION (1870s-1960s)</a:t>
            </a:r>
          </a:p>
        </p:txBody>
      </p:sp>
      <p:pic>
        <p:nvPicPr>
          <p:cNvPr id="2050" name="Picture 2" descr="Jim Crow Laws | American Experience | Official Site | PBS">
            <a:extLst>
              <a:ext uri="{FF2B5EF4-FFF2-40B4-BE49-F238E27FC236}">
                <a16:creationId xmlns:a16="http://schemas.microsoft.com/office/drawing/2014/main" id="{D7AD3976-6C2B-40F3-B2BE-FC2BF4A6D9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48" t="12039" r="17877" b="3937"/>
          <a:stretch/>
        </p:blipFill>
        <p:spPr bwMode="auto">
          <a:xfrm>
            <a:off x="221527" y="3044952"/>
            <a:ext cx="4967927" cy="3657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2054" name="Picture 6" descr="Picture">
            <a:extLst>
              <a:ext uri="{FF2B5EF4-FFF2-40B4-BE49-F238E27FC236}">
                <a16:creationId xmlns:a16="http://schemas.microsoft.com/office/drawing/2014/main" id="{C05ABD1F-214B-4748-8E47-CBD717E2A1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8919" y="1704883"/>
            <a:ext cx="5943554" cy="364482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213514"/>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SEGREGATION (1870s-1960s)</a:t>
            </a:r>
          </a:p>
        </p:txBody>
      </p:sp>
      <p:sp>
        <p:nvSpPr>
          <p:cNvPr id="77827" name="Rectangle 3"/>
          <p:cNvSpPr>
            <a:spLocks noGrp="1" noChangeArrowheads="1"/>
          </p:cNvSpPr>
          <p:nvPr>
            <p:ph idx="1"/>
          </p:nvPr>
        </p:nvSpPr>
        <p:spPr>
          <a:xfrm>
            <a:off x="248194" y="1593670"/>
            <a:ext cx="8438606" cy="5264330"/>
          </a:xfrm>
        </p:spPr>
        <p:txBody>
          <a:bodyPr>
            <a:normAutofit/>
          </a:bodyPr>
          <a:lstStyle/>
          <a:p>
            <a:pPr>
              <a:spcAft>
                <a:spcPts val="1200"/>
              </a:spcAft>
            </a:pPr>
            <a:r>
              <a:rPr lang="en-US" b="1" u="sng" dirty="0"/>
              <a:t>Segregation</a:t>
            </a:r>
            <a:r>
              <a:rPr lang="en-US" dirty="0"/>
              <a:t>: Separating people based on their race or skin color.</a:t>
            </a:r>
          </a:p>
          <a:p>
            <a:pPr>
              <a:spcAft>
                <a:spcPts val="1200"/>
              </a:spcAft>
            </a:pPr>
            <a:r>
              <a:rPr lang="en-US" b="1" u="sng" dirty="0"/>
              <a:t>Jim Crow</a:t>
            </a:r>
            <a:r>
              <a:rPr lang="en-US" dirty="0"/>
              <a:t>: Laws that enforced racial segregation in the South.</a:t>
            </a:r>
          </a:p>
          <a:p>
            <a:pPr>
              <a:spcAft>
                <a:spcPts val="1200"/>
              </a:spcAft>
            </a:pPr>
            <a:r>
              <a:rPr lang="en-US" b="1" u="sng" dirty="0"/>
              <a:t>Lynching</a:t>
            </a:r>
            <a:r>
              <a:rPr lang="en-US" dirty="0"/>
              <a:t>: To be executed (usually by hanging) by a mob, without a formal legal process.</a:t>
            </a:r>
          </a:p>
          <a:p>
            <a:pPr>
              <a:spcAft>
                <a:spcPts val="1200"/>
              </a:spcAft>
            </a:pPr>
            <a:r>
              <a:rPr lang="en-US" b="1" u="sng" dirty="0"/>
              <a:t>Civil Disobedience</a:t>
            </a:r>
            <a:r>
              <a:rPr lang="en-US" dirty="0"/>
              <a:t>: A nonviolent refusal to obey unjust laws in an attempt to change them.</a:t>
            </a:r>
          </a:p>
        </p:txBody>
      </p:sp>
    </p:spTree>
    <p:extLst>
      <p:ext uri="{BB962C8B-B14F-4D97-AF65-F5344CB8AC3E}">
        <p14:creationId xmlns:p14="http://schemas.microsoft.com/office/powerpoint/2010/main" val="4037130335"/>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AS YOU WATCH THE FILM…</a:t>
            </a:r>
          </a:p>
        </p:txBody>
      </p:sp>
      <p:sp>
        <p:nvSpPr>
          <p:cNvPr id="77827" name="Rectangle 3"/>
          <p:cNvSpPr>
            <a:spLocks noGrp="1" noChangeArrowheads="1"/>
          </p:cNvSpPr>
          <p:nvPr>
            <p:ph idx="1"/>
          </p:nvPr>
        </p:nvSpPr>
        <p:spPr>
          <a:xfrm>
            <a:off x="248194" y="1593670"/>
            <a:ext cx="8438606" cy="5264330"/>
          </a:xfrm>
        </p:spPr>
        <p:txBody>
          <a:bodyPr>
            <a:normAutofit/>
          </a:bodyPr>
          <a:lstStyle/>
          <a:p>
            <a:pPr>
              <a:spcAft>
                <a:spcPts val="1200"/>
              </a:spcAft>
            </a:pPr>
            <a:r>
              <a:rPr lang="en-US" sz="4400" i="1" u="sng" dirty="0"/>
              <a:t>Pay special attention to (and take notes on):</a:t>
            </a:r>
          </a:p>
          <a:p>
            <a:pPr lvl="1">
              <a:spcAft>
                <a:spcPts val="1200"/>
              </a:spcAft>
            </a:pPr>
            <a:r>
              <a:rPr lang="en-US" sz="4000" dirty="0"/>
              <a:t>The steps in the debate process </a:t>
            </a:r>
          </a:p>
          <a:p>
            <a:pPr lvl="1">
              <a:spcAft>
                <a:spcPts val="1200"/>
              </a:spcAft>
            </a:pPr>
            <a:r>
              <a:rPr lang="en-US" sz="4000" dirty="0"/>
              <a:t>The lessons learned by the debate team and Mr. </a:t>
            </a:r>
            <a:r>
              <a:rPr lang="en-US" sz="4000" dirty="0" err="1"/>
              <a:t>Tolson</a:t>
            </a:r>
            <a:endParaRPr lang="en-US" sz="4000" dirty="0"/>
          </a:p>
          <a:p>
            <a:pPr lvl="1">
              <a:spcAft>
                <a:spcPts val="1200"/>
              </a:spcAft>
            </a:pPr>
            <a:r>
              <a:rPr lang="en-US" sz="4000" dirty="0"/>
              <a:t>Instances of injustice </a:t>
            </a:r>
          </a:p>
        </p:txBody>
      </p:sp>
    </p:spTree>
    <p:extLst>
      <p:ext uri="{BB962C8B-B14F-4D97-AF65-F5344CB8AC3E}">
        <p14:creationId xmlns:p14="http://schemas.microsoft.com/office/powerpoint/2010/main" val="94502222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Memes Assignment</a:t>
            </a:r>
          </a:p>
        </p:txBody>
      </p:sp>
      <p:sp>
        <p:nvSpPr>
          <p:cNvPr id="7" name="Rectangle 3"/>
          <p:cNvSpPr>
            <a:spLocks noGrp="1" noChangeArrowheads="1"/>
          </p:cNvSpPr>
          <p:nvPr>
            <p:ph idx="1"/>
          </p:nvPr>
        </p:nvSpPr>
        <p:spPr>
          <a:xfrm>
            <a:off x="457200" y="1828800"/>
            <a:ext cx="8229600" cy="4572000"/>
          </a:xfrm>
        </p:spPr>
        <p:txBody>
          <a:bodyPr>
            <a:normAutofit fontScale="62500" lnSpcReduction="20000"/>
          </a:bodyPr>
          <a:lstStyle/>
          <a:p>
            <a:pPr marL="690372" indent="-571500">
              <a:buFont typeface="Wingdings" panose="05000000000000000000" pitchFamily="2" charset="2"/>
              <a:buChar char="Ø"/>
            </a:pPr>
            <a:r>
              <a:rPr lang="en-US" sz="4400" dirty="0"/>
              <a:t>To reflect on what we’ve learned about debate vs. dialogue, let’s create memes!</a:t>
            </a:r>
          </a:p>
          <a:p>
            <a:pPr marL="690372" indent="-571500">
              <a:buFont typeface="Wingdings" panose="05000000000000000000" pitchFamily="2" charset="2"/>
              <a:buChar char="Ø"/>
            </a:pPr>
            <a:endParaRPr lang="en-US" sz="4400" dirty="0"/>
          </a:p>
          <a:p>
            <a:pPr marL="690372" indent="-571500">
              <a:buFont typeface="Wingdings" panose="05000000000000000000" pitchFamily="2" charset="2"/>
              <a:buChar char="Ø"/>
            </a:pPr>
            <a:r>
              <a:rPr lang="en-US" sz="4400" dirty="0"/>
              <a:t>Go to </a:t>
            </a:r>
            <a:r>
              <a:rPr lang="en-US" sz="4400" dirty="0">
                <a:hlinkClick r:id="rId2"/>
              </a:rPr>
              <a:t>www.imgflip.com/memegenerator</a:t>
            </a:r>
            <a:r>
              <a:rPr lang="en-US" sz="4400" dirty="0"/>
              <a:t> (or another meme site).  Use at least one key word, idea, or concept in your meme.</a:t>
            </a:r>
          </a:p>
          <a:p>
            <a:pPr marL="690372" indent="-571500">
              <a:buFont typeface="Wingdings" panose="05000000000000000000" pitchFamily="2" charset="2"/>
              <a:buChar char="Ø"/>
            </a:pPr>
            <a:endParaRPr lang="en-US" sz="4400" dirty="0"/>
          </a:p>
          <a:p>
            <a:pPr marL="690372" indent="-571500">
              <a:buFont typeface="Wingdings" panose="05000000000000000000" pitchFamily="2" charset="2"/>
              <a:buChar char="Ø"/>
            </a:pPr>
            <a:r>
              <a:rPr lang="en-US" sz="4400" dirty="0"/>
              <a:t>Upload them to the “Memes” channel found on our team page. Make sure to write one sentence for your  meme explaining your choice of meme and how it relates to our topic.</a:t>
            </a:r>
          </a:p>
        </p:txBody>
      </p:sp>
    </p:spTree>
    <p:extLst>
      <p:ext uri="{BB962C8B-B14F-4D97-AF65-F5344CB8AC3E}">
        <p14:creationId xmlns:p14="http://schemas.microsoft.com/office/powerpoint/2010/main" val="3772075548"/>
      </p:ext>
    </p:extLst>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6607FFF0CAD44B8127FCD04BE62FC0" ma:contentTypeVersion="8" ma:contentTypeDescription="Create a new document." ma:contentTypeScope="" ma:versionID="030a32294b7f0049b42f651ac8a177e5">
  <xsd:schema xmlns:xsd="http://www.w3.org/2001/XMLSchema" xmlns:xs="http://www.w3.org/2001/XMLSchema" xmlns:p="http://schemas.microsoft.com/office/2006/metadata/properties" xmlns:ns3="bd70ead7-73e2-4fbd-a093-484ad768c9dc" targetNamespace="http://schemas.microsoft.com/office/2006/metadata/properties" ma:root="true" ma:fieldsID="d4eca208cb3459bd225b247361ff9a18" ns3:_="">
    <xsd:import namespace="bd70ead7-73e2-4fbd-a093-484ad768c9d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70ead7-73e2-4fbd-a093-484ad768c9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EC14A8-21E2-4391-96D9-78B74C72189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D13D99D-B902-4FF6-8A83-BE7DFF533E70}">
  <ds:schemaRefs>
    <ds:schemaRef ds:uri="http://schemas.microsoft.com/sharepoint/v3/contenttype/forms"/>
  </ds:schemaRefs>
</ds:datastoreItem>
</file>

<file path=customXml/itemProps3.xml><?xml version="1.0" encoding="utf-8"?>
<ds:datastoreItem xmlns:ds="http://schemas.openxmlformats.org/officeDocument/2006/customXml" ds:itemID="{0C18F53B-4CC1-49AD-B293-D4AC3665D1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70ead7-73e2-4fbd-a093-484ad768c9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Module</Template>
  <TotalTime>4230</TotalTime>
  <Words>359</Words>
  <Application>Microsoft Office PowerPoint</Application>
  <PresentationFormat>On-screen Show (4:3)</PresentationFormat>
  <Paragraphs>65</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Corbel</vt:lpstr>
      <vt:lpstr>Wingdings</vt:lpstr>
      <vt:lpstr>Wingdings 2</vt:lpstr>
      <vt:lpstr>Wingdings 3</vt:lpstr>
      <vt:lpstr>Module</vt:lpstr>
      <vt:lpstr>BELL RINGER</vt:lpstr>
      <vt:lpstr>DEBATE vs. DIALOGUE</vt:lpstr>
      <vt:lpstr>DEBATE vs. DIALOGUE</vt:lpstr>
      <vt:lpstr>DEBATE FORMAT</vt:lpstr>
      <vt:lpstr>THE GREAT DEBATERS (2007)</vt:lpstr>
      <vt:lpstr>SEGREGATION (1870s-1960s)</vt:lpstr>
      <vt:lpstr>SEGREGATION (1870s-1960s)</vt:lpstr>
      <vt:lpstr>AS YOU WATCH THE FILM…</vt:lpstr>
      <vt:lpstr>Memes Assignment</vt:lpstr>
    </vt:vector>
  </TitlesOfParts>
  <Company>The Charter School at waterstone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Burkart</dc:creator>
  <cp:lastModifiedBy>Paul Burkart</cp:lastModifiedBy>
  <cp:revision>161</cp:revision>
  <dcterms:created xsi:type="dcterms:W3CDTF">2006-07-31T19:23:23Z</dcterms:created>
  <dcterms:modified xsi:type="dcterms:W3CDTF">2020-10-07T17:17:48Z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y fmtid="{D5CDD505-2E9C-101B-9397-08002B2CF9AE}" pid="3" name="ContentTypeId">
    <vt:lpwstr>0x010100F36607FFF0CAD44B8127FCD04BE62FC0</vt:lpwstr>
  </property>
</Properties>
</file>