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7"/>
  </p:notesMasterIdLst>
  <p:handoutMasterIdLst>
    <p:handoutMasterId r:id="rId8"/>
  </p:handoutMasterIdLst>
  <p:sldIdLst>
    <p:sldId id="395" r:id="rId2"/>
    <p:sldId id="396" r:id="rId3"/>
    <p:sldId id="390" r:id="rId4"/>
    <p:sldId id="397" r:id="rId5"/>
    <p:sldId id="399" r:id="rId6"/>
  </p:sldIdLst>
  <p:sldSz cx="9144000" cy="6858000" type="screen4x3"/>
  <p:notesSz cx="7053263" cy="93091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A9EF4-E6EF-46D0-9DF6-814AFDA5CA51}" v="5" dt="2020-11-24T12:23:19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81" d="100"/>
          <a:sy n="81" d="100"/>
        </p:scale>
        <p:origin x="157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5D4FF451-5876-46C9-8F82-9ACF9C1B2C81}"/>
    <pc:docChg chg="delSld modSld">
      <pc:chgData name="Paul Burkart" userId="8597e483-fb1d-4145-82a7-59216028a243" providerId="ADAL" clId="{5D4FF451-5876-46C9-8F82-9ACF9C1B2C81}" dt="2020-11-24T12:24:03.179" v="66" actId="2696"/>
      <pc:docMkLst>
        <pc:docMk/>
      </pc:docMkLst>
      <pc:sldChg chg="del">
        <pc:chgData name="Paul Burkart" userId="8597e483-fb1d-4145-82a7-59216028a243" providerId="ADAL" clId="{5D4FF451-5876-46C9-8F82-9ACF9C1B2C81}" dt="2020-11-24T12:24:03.179" v="66" actId="2696"/>
        <pc:sldMkLst>
          <pc:docMk/>
          <pc:sldMk cId="1194642175" sldId="376"/>
        </pc:sldMkLst>
      </pc:sldChg>
      <pc:sldChg chg="del">
        <pc:chgData name="Paul Burkart" userId="8597e483-fb1d-4145-82a7-59216028a243" providerId="ADAL" clId="{5D4FF451-5876-46C9-8F82-9ACF9C1B2C81}" dt="2020-11-24T12:24:03.079" v="60" actId="2696"/>
        <pc:sldMkLst>
          <pc:docMk/>
          <pc:sldMk cId="3380509334" sldId="382"/>
        </pc:sldMkLst>
      </pc:sldChg>
      <pc:sldChg chg="del">
        <pc:chgData name="Paul Burkart" userId="8597e483-fb1d-4145-82a7-59216028a243" providerId="ADAL" clId="{5D4FF451-5876-46C9-8F82-9ACF9C1B2C81}" dt="2020-11-24T12:24:03.095" v="61" actId="2696"/>
        <pc:sldMkLst>
          <pc:docMk/>
          <pc:sldMk cId="1969976655" sldId="384"/>
        </pc:sldMkLst>
      </pc:sldChg>
      <pc:sldChg chg="del">
        <pc:chgData name="Paul Burkart" userId="8597e483-fb1d-4145-82a7-59216028a243" providerId="ADAL" clId="{5D4FF451-5876-46C9-8F82-9ACF9C1B2C81}" dt="2020-11-24T12:24:03.103" v="62" actId="2696"/>
        <pc:sldMkLst>
          <pc:docMk/>
          <pc:sldMk cId="3629527364" sldId="391"/>
        </pc:sldMkLst>
      </pc:sldChg>
      <pc:sldChg chg="del">
        <pc:chgData name="Paul Burkart" userId="8597e483-fb1d-4145-82a7-59216028a243" providerId="ADAL" clId="{5D4FF451-5876-46C9-8F82-9ACF9C1B2C81}" dt="2020-11-24T12:24:03.150" v="64" actId="2696"/>
        <pc:sldMkLst>
          <pc:docMk/>
          <pc:sldMk cId="1319747225" sldId="392"/>
        </pc:sldMkLst>
      </pc:sldChg>
      <pc:sldChg chg="del">
        <pc:chgData name="Paul Burkart" userId="8597e483-fb1d-4145-82a7-59216028a243" providerId="ADAL" clId="{5D4FF451-5876-46C9-8F82-9ACF9C1B2C81}" dt="2020-11-24T12:24:03.119" v="63" actId="2696"/>
        <pc:sldMkLst>
          <pc:docMk/>
          <pc:sldMk cId="630307231" sldId="393"/>
        </pc:sldMkLst>
      </pc:sldChg>
      <pc:sldChg chg="del">
        <pc:chgData name="Paul Burkart" userId="8597e483-fb1d-4145-82a7-59216028a243" providerId="ADAL" clId="{5D4FF451-5876-46C9-8F82-9ACF9C1B2C81}" dt="2020-11-24T12:24:03.166" v="65" actId="2696"/>
        <pc:sldMkLst>
          <pc:docMk/>
          <pc:sldMk cId="557747246" sldId="394"/>
        </pc:sldMkLst>
      </pc:sldChg>
      <pc:sldChg chg="modSp modAnim">
        <pc:chgData name="Paul Burkart" userId="8597e483-fb1d-4145-82a7-59216028a243" providerId="ADAL" clId="{5D4FF451-5876-46C9-8F82-9ACF9C1B2C81}" dt="2020-11-24T12:23:19.171" v="58"/>
        <pc:sldMkLst>
          <pc:docMk/>
          <pc:sldMk cId="2796479425" sldId="395"/>
        </pc:sldMkLst>
        <pc:spChg chg="mod">
          <ac:chgData name="Paul Burkart" userId="8597e483-fb1d-4145-82a7-59216028a243" providerId="ADAL" clId="{5D4FF451-5876-46C9-8F82-9ACF9C1B2C81}" dt="2020-11-24T12:22:41.546" v="53" actId="20577"/>
          <ac:spMkLst>
            <pc:docMk/>
            <pc:sldMk cId="2796479425" sldId="395"/>
            <ac:spMk id="4" creationId="{00000000-0000-0000-0000-000000000000}"/>
          </ac:spMkLst>
        </pc:spChg>
      </pc:sldChg>
      <pc:sldChg chg="del">
        <pc:chgData name="Paul Burkart" userId="8597e483-fb1d-4145-82a7-59216028a243" providerId="ADAL" clId="{5D4FF451-5876-46C9-8F82-9ACF9C1B2C81}" dt="2020-11-24T12:23:44.001" v="59" actId="2696"/>
        <pc:sldMkLst>
          <pc:docMk/>
          <pc:sldMk cId="211642970" sldId="3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A80A61C6-22EC-4BBE-8A65-0A3D54C6BC4D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8140480-127B-441E-BAEF-07F44F17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71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TYPE YOUR ANSWER 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INTO THE CHAT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Who do you think decides what is offered in the school cafeteria for lunch?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Who might care about what students eat each day?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Why do you think these groups/people might be interested?</a:t>
            </a:r>
          </a:p>
        </p:txBody>
      </p:sp>
    </p:spTree>
    <p:extLst>
      <p:ext uri="{BB962C8B-B14F-4D97-AF65-F5344CB8AC3E}">
        <p14:creationId xmlns:p14="http://schemas.microsoft.com/office/powerpoint/2010/main" val="27964794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THE DEBATE OVER POTATOES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French fries, chips, baked potatoes, tater tots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US Department of Agriculture creates nutritional guidelines </a:t>
            </a:r>
            <a:r>
              <a:rPr lang="en-US" sz="4000" dirty="0">
                <a:sym typeface="Wingdings" panose="05000000000000000000" pitchFamily="2" charset="2"/>
              </a:rPr>
              <a:t> want to limit potatoes to two small servings per week</a:t>
            </a: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This decision affects schools, students, cafeteria workers, potato farmers, and more!</a:t>
            </a:r>
          </a:p>
        </p:txBody>
      </p:sp>
    </p:spTree>
    <p:extLst>
      <p:ext uri="{BB962C8B-B14F-4D97-AF65-F5344CB8AC3E}">
        <p14:creationId xmlns:p14="http://schemas.microsoft.com/office/powerpoint/2010/main" val="248247292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THE DEBATE OVER POTATOES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u="sng" dirty="0"/>
              <a:t>Supporters of limiting potatoes: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>
                <a:sym typeface="Wingdings" panose="05000000000000000000" pitchFamily="2" charset="2"/>
              </a:rPr>
              <a:t>Argue that potatoes are often topped with high calorie items like cheese or bacon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>
                <a:sym typeface="Wingdings" panose="05000000000000000000" pitchFamily="2" charset="2"/>
              </a:rPr>
              <a:t>Think that students will choose potatoes over healthier items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>
                <a:sym typeface="Wingdings" panose="05000000000000000000" pitchFamily="2" charset="2"/>
              </a:rPr>
              <a:t>Worry that poor eating choices may lead to obesity and long-term health problems 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740141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THE DEBATE OVER POTATOES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u="sng" dirty="0"/>
              <a:t>Opponents of limiting potatoes: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>
                <a:sym typeface="Wingdings" panose="05000000000000000000" pitchFamily="2" charset="2"/>
              </a:rPr>
              <a:t>Argue that potatoes are full of nutritional value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>
                <a:sym typeface="Wingdings" panose="05000000000000000000" pitchFamily="2" charset="2"/>
              </a:rPr>
              <a:t>Claim that potatoes can be served in a healthy way (i.e. not fried)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>
                <a:sym typeface="Wingdings" panose="05000000000000000000" pitchFamily="2" charset="2"/>
              </a:rPr>
              <a:t>Argue that potatoes are cheap and substituting other items would raise lunch costs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204532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CLASSWORK / HOMEWORK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dirty="0"/>
              <a:t>Work on creating your OWN interest group!</a:t>
            </a:r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9488270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7664</TotalTime>
  <Words>210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BELL RINGER</vt:lpstr>
      <vt:lpstr>BELL RINGER</vt:lpstr>
      <vt:lpstr>BELL RINGER</vt:lpstr>
      <vt:lpstr>BELL RINGER</vt:lpstr>
      <vt:lpstr>BELL RINGER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238</cp:revision>
  <cp:lastPrinted>2018-09-27T11:44:22Z</cp:lastPrinted>
  <dcterms:created xsi:type="dcterms:W3CDTF">2006-07-31T19:23:23Z</dcterms:created>
  <dcterms:modified xsi:type="dcterms:W3CDTF">2020-11-24T12:24:13Z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