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7"/>
  </p:notesMasterIdLst>
  <p:handoutMasterIdLst>
    <p:handoutMasterId r:id="rId18"/>
  </p:handoutMasterIdLst>
  <p:sldIdLst>
    <p:sldId id="395" r:id="rId5"/>
    <p:sldId id="381" r:id="rId6"/>
    <p:sldId id="399" r:id="rId7"/>
    <p:sldId id="400" r:id="rId8"/>
    <p:sldId id="402" r:id="rId9"/>
    <p:sldId id="403" r:id="rId10"/>
    <p:sldId id="404" r:id="rId11"/>
    <p:sldId id="408" r:id="rId12"/>
    <p:sldId id="396" r:id="rId13"/>
    <p:sldId id="409" r:id="rId14"/>
    <p:sldId id="410" r:id="rId15"/>
    <p:sldId id="412" r:id="rId16"/>
  </p:sldIdLst>
  <p:sldSz cx="9144000" cy="6858000" type="screen4x3"/>
  <p:notesSz cx="7102475" cy="9388475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7D908-84F5-4F5A-B641-3B589AEC5BC8}" v="3" dt="2019-10-18T11:47:37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8" autoAdjust="0"/>
    <p:restoredTop sz="94378" autoAdjust="0"/>
  </p:normalViewPr>
  <p:slideViewPr>
    <p:cSldViewPr snapToGrid="0">
      <p:cViewPr varScale="1">
        <p:scale>
          <a:sx n="110" d="100"/>
          <a:sy n="110" d="100"/>
        </p:scale>
        <p:origin x="17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9317D908-84F5-4F5A-B641-3B589AEC5BC8}"/>
    <pc:docChg chg="custSel addSld delSld modSld">
      <pc:chgData name="Paul Burkart" userId="8597e483-fb1d-4145-82a7-59216028a243" providerId="ADAL" clId="{9317D908-84F5-4F5A-B641-3B589AEC5BC8}" dt="2019-10-18T11:51:34.859" v="797" actId="20577"/>
      <pc:docMkLst>
        <pc:docMk/>
      </pc:docMkLst>
      <pc:sldChg chg="add">
        <pc:chgData name="Paul Burkart" userId="8597e483-fb1d-4145-82a7-59216028a243" providerId="ADAL" clId="{9317D908-84F5-4F5A-B641-3B589AEC5BC8}" dt="2019-10-18T11:42:14.220" v="0"/>
        <pc:sldMkLst>
          <pc:docMk/>
          <pc:sldMk cId="1067031628" sldId="375"/>
        </pc:sldMkLst>
      </pc:sldChg>
      <pc:sldChg chg="modSp">
        <pc:chgData name="Paul Burkart" userId="8597e483-fb1d-4145-82a7-59216028a243" providerId="ADAL" clId="{9317D908-84F5-4F5A-B641-3B589AEC5BC8}" dt="2019-10-18T11:51:17.181" v="782" actId="20577"/>
        <pc:sldMkLst>
          <pc:docMk/>
          <pc:sldMk cId="2546541594" sldId="381"/>
        </pc:sldMkLst>
        <pc:spChg chg="mod">
          <ac:chgData name="Paul Burkart" userId="8597e483-fb1d-4145-82a7-59216028a243" providerId="ADAL" clId="{9317D908-84F5-4F5A-B641-3B589AEC5BC8}" dt="2019-10-18T11:51:17.181" v="782" actId="20577"/>
          <ac:spMkLst>
            <pc:docMk/>
            <pc:sldMk cId="2546541594" sldId="381"/>
            <ac:spMk id="4" creationId="{00000000-0000-0000-0000-000000000000}"/>
          </ac:spMkLst>
        </pc:spChg>
      </pc:sldChg>
      <pc:sldChg chg="modSp">
        <pc:chgData name="Paul Burkart" userId="8597e483-fb1d-4145-82a7-59216028a243" providerId="ADAL" clId="{9317D908-84F5-4F5A-B641-3B589AEC5BC8}" dt="2019-10-18T11:44:34.009" v="60" actId="14100"/>
        <pc:sldMkLst>
          <pc:docMk/>
          <pc:sldMk cId="2796479425" sldId="395"/>
        </pc:sldMkLst>
        <pc:spChg chg="mod">
          <ac:chgData name="Paul Burkart" userId="8597e483-fb1d-4145-82a7-59216028a243" providerId="ADAL" clId="{9317D908-84F5-4F5A-B641-3B589AEC5BC8}" dt="2019-10-18T11:44:09.575" v="55" actId="20577"/>
          <ac:spMkLst>
            <pc:docMk/>
            <pc:sldMk cId="2796479425" sldId="395"/>
            <ac:spMk id="4" creationId="{00000000-0000-0000-0000-000000000000}"/>
          </ac:spMkLst>
        </pc:spChg>
        <pc:spChg chg="mod">
          <ac:chgData name="Paul Burkart" userId="8597e483-fb1d-4145-82a7-59216028a243" providerId="ADAL" clId="{9317D908-84F5-4F5A-B641-3B589AEC5BC8}" dt="2019-10-18T11:44:19.860" v="57" actId="27636"/>
          <ac:spMkLst>
            <pc:docMk/>
            <pc:sldMk cId="2796479425" sldId="395"/>
            <ac:spMk id="5" creationId="{00000000-0000-0000-0000-000000000000}"/>
          </ac:spMkLst>
        </pc:spChg>
        <pc:spChg chg="mod">
          <ac:chgData name="Paul Burkart" userId="8597e483-fb1d-4145-82a7-59216028a243" providerId="ADAL" clId="{9317D908-84F5-4F5A-B641-3B589AEC5BC8}" dt="2019-10-18T11:44:34.009" v="60" actId="14100"/>
          <ac:spMkLst>
            <pc:docMk/>
            <pc:sldMk cId="2796479425" sldId="395"/>
            <ac:spMk id="6" creationId="{00000000-0000-0000-0000-000000000000}"/>
          </ac:spMkLst>
        </pc:spChg>
      </pc:sldChg>
      <pc:sldChg chg="modSp">
        <pc:chgData name="Paul Burkart" userId="8597e483-fb1d-4145-82a7-59216028a243" providerId="ADAL" clId="{9317D908-84F5-4F5A-B641-3B589AEC5BC8}" dt="2019-10-18T11:51:23.743" v="787" actId="20577"/>
        <pc:sldMkLst>
          <pc:docMk/>
          <pc:sldMk cId="2729740016" sldId="399"/>
        </pc:sldMkLst>
        <pc:spChg chg="mod">
          <ac:chgData name="Paul Burkart" userId="8597e483-fb1d-4145-82a7-59216028a243" providerId="ADAL" clId="{9317D908-84F5-4F5A-B641-3B589AEC5BC8}" dt="2019-10-18T11:51:23.743" v="787" actId="20577"/>
          <ac:spMkLst>
            <pc:docMk/>
            <pc:sldMk cId="2729740016" sldId="399"/>
            <ac:spMk id="4" creationId="{00000000-0000-0000-0000-000000000000}"/>
          </ac:spMkLst>
        </pc:spChg>
      </pc:sldChg>
      <pc:sldChg chg="modSp">
        <pc:chgData name="Paul Burkart" userId="8597e483-fb1d-4145-82a7-59216028a243" providerId="ADAL" clId="{9317D908-84F5-4F5A-B641-3B589AEC5BC8}" dt="2019-10-18T11:51:29.806" v="792" actId="20577"/>
        <pc:sldMkLst>
          <pc:docMk/>
          <pc:sldMk cId="4049093932" sldId="400"/>
        </pc:sldMkLst>
        <pc:spChg chg="mod">
          <ac:chgData name="Paul Burkart" userId="8597e483-fb1d-4145-82a7-59216028a243" providerId="ADAL" clId="{9317D908-84F5-4F5A-B641-3B589AEC5BC8}" dt="2019-10-18T11:51:29.806" v="792" actId="20577"/>
          <ac:spMkLst>
            <pc:docMk/>
            <pc:sldMk cId="4049093932" sldId="400"/>
            <ac:spMk id="4" creationId="{00000000-0000-0000-0000-000000000000}"/>
          </ac:spMkLst>
        </pc:spChg>
      </pc:sldChg>
      <pc:sldChg chg="modSp">
        <pc:chgData name="Paul Burkart" userId="8597e483-fb1d-4145-82a7-59216028a243" providerId="ADAL" clId="{9317D908-84F5-4F5A-B641-3B589AEC5BC8}" dt="2019-10-18T11:51:34.859" v="797" actId="20577"/>
        <pc:sldMkLst>
          <pc:docMk/>
          <pc:sldMk cId="3765406453" sldId="401"/>
        </pc:sldMkLst>
        <pc:spChg chg="mod">
          <ac:chgData name="Paul Burkart" userId="8597e483-fb1d-4145-82a7-59216028a243" providerId="ADAL" clId="{9317D908-84F5-4F5A-B641-3B589AEC5BC8}" dt="2019-10-18T11:51:34.859" v="797" actId="20577"/>
          <ac:spMkLst>
            <pc:docMk/>
            <pc:sldMk cId="3765406453" sldId="401"/>
            <ac:spMk id="4" creationId="{00000000-0000-0000-0000-000000000000}"/>
          </ac:spMkLst>
        </pc:spChg>
      </pc:sldChg>
      <pc:sldChg chg="modSp">
        <pc:chgData name="Paul Burkart" userId="8597e483-fb1d-4145-82a7-59216028a243" providerId="ADAL" clId="{9317D908-84F5-4F5A-B641-3B589AEC5BC8}" dt="2019-10-18T11:51:05.190" v="775" actId="20577"/>
        <pc:sldMkLst>
          <pc:docMk/>
          <pc:sldMk cId="3745698783" sldId="405"/>
        </pc:sldMkLst>
        <pc:spChg chg="mod">
          <ac:chgData name="Paul Burkart" userId="8597e483-fb1d-4145-82a7-59216028a243" providerId="ADAL" clId="{9317D908-84F5-4F5A-B641-3B589AEC5BC8}" dt="2019-10-18T11:51:05.190" v="775" actId="20577"/>
          <ac:spMkLst>
            <pc:docMk/>
            <pc:sldMk cId="3745698783" sldId="405"/>
            <ac:spMk id="4" creationId="{00000000-0000-0000-0000-000000000000}"/>
          </ac:spMkLst>
        </pc:spChg>
      </pc:sldChg>
      <pc:sldChg chg="del">
        <pc:chgData name="Paul Burkart" userId="8597e483-fb1d-4145-82a7-59216028a243" providerId="ADAL" clId="{9317D908-84F5-4F5A-B641-3B589AEC5BC8}" dt="2019-10-18T11:42:20.027" v="1" actId="2696"/>
        <pc:sldMkLst>
          <pc:docMk/>
          <pc:sldMk cId="4059912343" sldId="407"/>
        </pc:sldMkLst>
      </pc:sldChg>
      <pc:sldChg chg="modSp add">
        <pc:chgData name="Paul Burkart" userId="8597e483-fb1d-4145-82a7-59216028a243" providerId="ADAL" clId="{9317D908-84F5-4F5A-B641-3B589AEC5BC8}" dt="2019-10-18T11:46:53.558" v="514" actId="27636"/>
        <pc:sldMkLst>
          <pc:docMk/>
          <pc:sldMk cId="2551542336" sldId="411"/>
        </pc:sldMkLst>
        <pc:spChg chg="mod">
          <ac:chgData name="Paul Burkart" userId="8597e483-fb1d-4145-82a7-59216028a243" providerId="ADAL" clId="{9317D908-84F5-4F5A-B641-3B589AEC5BC8}" dt="2019-10-18T11:44:50.602" v="100" actId="5793"/>
          <ac:spMkLst>
            <pc:docMk/>
            <pc:sldMk cId="2551542336" sldId="411"/>
            <ac:spMk id="4" creationId="{00000000-0000-0000-0000-000000000000}"/>
          </ac:spMkLst>
        </pc:spChg>
        <pc:spChg chg="mod">
          <ac:chgData name="Paul Burkart" userId="8597e483-fb1d-4145-82a7-59216028a243" providerId="ADAL" clId="{9317D908-84F5-4F5A-B641-3B589AEC5BC8}" dt="2019-10-18T11:46:53.558" v="514" actId="27636"/>
          <ac:spMkLst>
            <pc:docMk/>
            <pc:sldMk cId="2551542336" sldId="411"/>
            <ac:spMk id="5" creationId="{00000000-0000-0000-0000-000000000000}"/>
          </ac:spMkLst>
        </pc:spChg>
      </pc:sldChg>
      <pc:sldChg chg="modSp add">
        <pc:chgData name="Paul Burkart" userId="8597e483-fb1d-4145-82a7-59216028a243" providerId="ADAL" clId="{9317D908-84F5-4F5A-B641-3B589AEC5BC8}" dt="2019-10-18T11:48:59.181" v="767" actId="114"/>
        <pc:sldMkLst>
          <pc:docMk/>
          <pc:sldMk cId="3680101098" sldId="412"/>
        </pc:sldMkLst>
        <pc:spChg chg="mod">
          <ac:chgData name="Paul Burkart" userId="8597e483-fb1d-4145-82a7-59216028a243" providerId="ADAL" clId="{9317D908-84F5-4F5A-B641-3B589AEC5BC8}" dt="2019-10-18T11:48:45.458" v="764" actId="20577"/>
          <ac:spMkLst>
            <pc:docMk/>
            <pc:sldMk cId="3680101098" sldId="412"/>
            <ac:spMk id="4" creationId="{00000000-0000-0000-0000-000000000000}"/>
          </ac:spMkLst>
        </pc:spChg>
        <pc:spChg chg="mod">
          <ac:chgData name="Paul Burkart" userId="8597e483-fb1d-4145-82a7-59216028a243" providerId="ADAL" clId="{9317D908-84F5-4F5A-B641-3B589AEC5BC8}" dt="2019-10-18T11:48:59.181" v="767" actId="114"/>
          <ac:spMkLst>
            <pc:docMk/>
            <pc:sldMk cId="3680101098" sldId="41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5"/>
          </a:xfrm>
          <a:prstGeom prst="rect">
            <a:avLst/>
          </a:prstGeom>
        </p:spPr>
        <p:txBody>
          <a:bodyPr vert="horz" lIns="94226" tIns="47114" rIns="94226" bIns="47114" rtlCol="0"/>
          <a:lstStyle>
            <a:lvl1pPr algn="r">
              <a:defRPr sz="1200"/>
            </a:lvl1pPr>
          </a:lstStyle>
          <a:p>
            <a:fld id="{A80A61C6-22EC-4BBE-8A65-0A3D54C6BC4D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3"/>
            <a:ext cx="3077739" cy="471054"/>
          </a:xfrm>
          <a:prstGeom prst="rect">
            <a:avLst/>
          </a:prstGeom>
        </p:spPr>
        <p:txBody>
          <a:bodyPr vert="horz" lIns="94226" tIns="47114" rIns="94226" bIns="47114" rtlCol="0" anchor="b"/>
          <a:lstStyle>
            <a:lvl1pPr algn="r">
              <a:defRPr sz="1200"/>
            </a:lvl1pPr>
          </a:lstStyle>
          <a:p>
            <a:fld id="{68140480-127B-441E-BAEF-07F44F174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3" y="0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59527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6" tIns="47114" rIns="94226" bIns="471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5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4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5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1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0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7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9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POSSIBLE CHARACTERISTICS OR QUALITIES TO LOOK FOR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4328" y="1792549"/>
            <a:ext cx="4708479" cy="49404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/>
              <a:t>Family history </a:t>
            </a:r>
          </a:p>
          <a:p>
            <a:r>
              <a:rPr lang="en-US" sz="3600" dirty="0"/>
              <a:t>Professionalism </a:t>
            </a:r>
          </a:p>
          <a:p>
            <a:r>
              <a:rPr lang="en-US" sz="3600" dirty="0"/>
              <a:t>Ethnic background </a:t>
            </a:r>
          </a:p>
          <a:p>
            <a:r>
              <a:rPr lang="en-US" sz="3600" dirty="0"/>
              <a:t>Prior government experience 	</a:t>
            </a:r>
          </a:p>
          <a:p>
            <a:r>
              <a:rPr lang="en-US" sz="3600" dirty="0"/>
              <a:t>Physical health </a:t>
            </a:r>
          </a:p>
          <a:p>
            <a:r>
              <a:rPr lang="en-US" sz="3600" dirty="0"/>
              <a:t>Criminal history </a:t>
            </a:r>
          </a:p>
          <a:p>
            <a:r>
              <a:rPr lang="en-US" sz="3600" dirty="0"/>
              <a:t>Military service </a:t>
            </a:r>
          </a:p>
          <a:p>
            <a:r>
              <a:rPr lang="en-US" sz="3600" dirty="0"/>
              <a:t>Socio-economic status 	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4411" y="1790203"/>
            <a:ext cx="3904785" cy="494041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/>
              <a:t>Age </a:t>
            </a:r>
          </a:p>
          <a:p>
            <a:r>
              <a:rPr lang="en-US" sz="3600" dirty="0"/>
              <a:t>Religion </a:t>
            </a:r>
          </a:p>
          <a:p>
            <a:r>
              <a:rPr lang="en-US" sz="3600" dirty="0"/>
              <a:t>Gender </a:t>
            </a:r>
          </a:p>
          <a:p>
            <a:r>
              <a:rPr lang="en-US" sz="3600" dirty="0"/>
              <a:t>Educational background 	</a:t>
            </a:r>
          </a:p>
          <a:p>
            <a:r>
              <a:rPr lang="en-US" sz="3600" dirty="0"/>
              <a:t>Character </a:t>
            </a:r>
          </a:p>
          <a:p>
            <a:r>
              <a:rPr lang="en-US" sz="3600" dirty="0"/>
              <a:t>Occupation </a:t>
            </a:r>
          </a:p>
          <a:p>
            <a:r>
              <a:rPr lang="en-US" sz="3600" dirty="0"/>
              <a:t>Marital status </a:t>
            </a:r>
          </a:p>
          <a:p>
            <a:r>
              <a:rPr lang="en-US" sz="3600" dirty="0"/>
              <a:t>Personal appearance 	</a:t>
            </a:r>
          </a:p>
        </p:txBody>
      </p:sp>
    </p:spTree>
    <p:extLst>
      <p:ext uri="{BB962C8B-B14F-4D97-AF65-F5344CB8AC3E}">
        <p14:creationId xmlns:p14="http://schemas.microsoft.com/office/powerpoint/2010/main" val="279647942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EVALUATING CANDIDATES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b="1" u="sng" dirty="0"/>
              <a:t>Debates</a:t>
            </a:r>
            <a:r>
              <a:rPr lang="en-US" sz="4000" dirty="0"/>
              <a:t>: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do they know about the issues?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How well do they communicate?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Are they likeable? Wise? Professional?</a:t>
            </a:r>
          </a:p>
        </p:txBody>
      </p:sp>
    </p:spTree>
    <p:extLst>
      <p:ext uri="{BB962C8B-B14F-4D97-AF65-F5344CB8AC3E}">
        <p14:creationId xmlns:p14="http://schemas.microsoft.com/office/powerpoint/2010/main" val="154479803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EVALUATING CANDIDATES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b="1" u="sng" dirty="0"/>
              <a:t>Advertisements</a:t>
            </a:r>
            <a:r>
              <a:rPr lang="en-US" sz="4000" dirty="0"/>
              <a:t>: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do they say about themselves?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do they say about their opponents?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evidence is provided to support their claims? </a:t>
            </a:r>
          </a:p>
        </p:txBody>
      </p:sp>
    </p:spTree>
    <p:extLst>
      <p:ext uri="{BB962C8B-B14F-4D97-AF65-F5344CB8AC3E}">
        <p14:creationId xmlns:p14="http://schemas.microsoft.com/office/powerpoint/2010/main" val="270699498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QUESTION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b="1" dirty="0"/>
              <a:t>Why do you think it might be important to have minimum age and residency requirements for office?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sz="4000" dirty="0"/>
          </a:p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i="1" dirty="0"/>
              <a:t>On a separate sheet of paper, write 3-4 sentences to explain your answer.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68010109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U.S.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QUALIFICATIONS FOR OFFICE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President of the United States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Must be at least </a:t>
            </a:r>
            <a:r>
              <a:rPr lang="en-US" sz="4000" dirty="0">
                <a:solidFill>
                  <a:srgbClr val="FF0000"/>
                </a:solidFill>
              </a:rPr>
              <a:t>35 years old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Natural born citizen of the US (cannot be naturalized!)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Resident of the US for 14 </a:t>
            </a:r>
            <a:r>
              <a:rPr lang="en-US" sz="4000" dirty="0" smtClean="0"/>
              <a:t>years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4 year term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Limited to 2 terms (10 years max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654159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U.S.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QUALIFICATIONS FOR OFFICE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U.S. Senate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At least </a:t>
            </a:r>
            <a:r>
              <a:rPr lang="en-US" sz="4000" dirty="0">
                <a:solidFill>
                  <a:srgbClr val="FF0000"/>
                </a:solidFill>
              </a:rPr>
              <a:t>30 years old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Citizen of the US for at least 9 </a:t>
            </a:r>
            <a:r>
              <a:rPr lang="en-US" sz="4000" dirty="0" smtClean="0"/>
              <a:t>years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/>
              <a:t>Must </a:t>
            </a:r>
            <a:r>
              <a:rPr lang="en-US" sz="4000" dirty="0"/>
              <a:t>live in the state they wish to represent at the time of the </a:t>
            </a:r>
            <a:r>
              <a:rPr lang="en-US" sz="4000" dirty="0" smtClean="0"/>
              <a:t>election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6 year term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No term limits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001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U.S.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QUALIFICATIONS FOR OFFICE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U.S. House of Representatives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At least </a:t>
            </a:r>
            <a:r>
              <a:rPr lang="en-US" sz="4000" dirty="0">
                <a:solidFill>
                  <a:srgbClr val="FF0000"/>
                </a:solidFill>
              </a:rPr>
              <a:t>25 years old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Citizen of the US for at least 7 </a:t>
            </a:r>
            <a:r>
              <a:rPr lang="en-US" sz="4000" dirty="0" smtClean="0"/>
              <a:t>years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/>
              <a:t>Must </a:t>
            </a:r>
            <a:r>
              <a:rPr lang="en-US" sz="4000" dirty="0"/>
              <a:t>live in the state they wish to represent at the time of the </a:t>
            </a:r>
            <a:r>
              <a:rPr lang="en-US" sz="4000" dirty="0" smtClean="0"/>
              <a:t>election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2 year term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No term limits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9393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FLORIDA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QUALIFICATIONS FOR OFFICE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Governor of Florida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Must be at least </a:t>
            </a:r>
            <a:r>
              <a:rPr lang="en-US" sz="4000" dirty="0">
                <a:solidFill>
                  <a:srgbClr val="FF0000"/>
                </a:solidFill>
              </a:rPr>
              <a:t>30 years old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Must be a citizen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Resident of Florida for the previous 7 </a:t>
            </a:r>
            <a:r>
              <a:rPr lang="en-US" sz="4000" dirty="0" smtClean="0"/>
              <a:t>years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4 year term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Limited to 2 terms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427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FLORIDA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QUALIFICATIONS FOR OFFICE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/>
              <a:t>Florida Senate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Must be at least </a:t>
            </a:r>
            <a:r>
              <a:rPr lang="en-US" sz="4000" dirty="0">
                <a:solidFill>
                  <a:srgbClr val="FF0000"/>
                </a:solidFill>
              </a:rPr>
              <a:t>21 years old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Must be a citizen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/>
              <a:t>Resident of Florida for the previous 2 </a:t>
            </a:r>
            <a:r>
              <a:rPr lang="en-US" sz="4000" dirty="0" smtClean="0"/>
              <a:t>years AND live </a:t>
            </a:r>
            <a:r>
              <a:rPr lang="en-US" sz="4000" dirty="0"/>
              <a:t>in the district from which they are </a:t>
            </a:r>
            <a:r>
              <a:rPr lang="en-US" sz="4000" dirty="0" smtClean="0"/>
              <a:t>elected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4 year term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Limited to 8 years in a row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0609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FLORIDA</a:t>
            </a:r>
          </a:p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QUALIFICATIONS FOR OFFICE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4000" u="sng" dirty="0" smtClean="0"/>
              <a:t>Florida House of Representatives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/>
              <a:t>Must be at least </a:t>
            </a:r>
            <a:r>
              <a:rPr lang="en-US" sz="4000" dirty="0" smtClean="0">
                <a:solidFill>
                  <a:srgbClr val="FF0000"/>
                </a:solidFill>
              </a:rPr>
              <a:t>21 years old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/>
              <a:t>Must be a citizen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/>
              <a:t>Resident of Florida for the previous 2 years AND live in the district from which they are elected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2 year term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dirty="0" smtClean="0">
                <a:solidFill>
                  <a:srgbClr val="FF0000"/>
                </a:solidFill>
              </a:rPr>
              <a:t>Limited to 8 years in a row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69603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EVALUATING CANDIDATES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b="1" u="sng" dirty="0"/>
              <a:t>Experience</a:t>
            </a:r>
            <a:r>
              <a:rPr lang="en-US" sz="4000" dirty="0"/>
              <a:t>: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is their academic background? 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is/was their profession?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political office(s) have they held in the past?</a:t>
            </a:r>
          </a:p>
        </p:txBody>
      </p:sp>
    </p:spTree>
    <p:extLst>
      <p:ext uri="{BB962C8B-B14F-4D97-AF65-F5344CB8AC3E}">
        <p14:creationId xmlns:p14="http://schemas.microsoft.com/office/powerpoint/2010/main" val="17669678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5448"/>
            <a:ext cx="8229600" cy="1252728"/>
          </a:xfrm>
          <a:prstGeom prst="rect">
            <a:avLst/>
          </a:prstGeom>
          <a:ln w="48000" cap="flat" cmpd="thickThin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/>
                </a:solidFill>
                <a:latin typeface="Bookman Old Style" pitchFamily="18" charset="0"/>
              </a:rPr>
              <a:t>EVALUATING CANDIDATES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37803"/>
            <a:ext cx="8229600" cy="52201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sz="4000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2011" y="1637803"/>
            <a:ext cx="8625385" cy="485853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4000" b="1" u="sng" dirty="0"/>
              <a:t>Platform</a:t>
            </a:r>
            <a:r>
              <a:rPr lang="en-US" sz="4000" dirty="0"/>
              <a:t>: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are their ideas about government?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3600" dirty="0"/>
              <a:t>What are their policies on important issues?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2472929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9" ma:contentTypeDescription="Create a new document." ma:contentTypeScope="" ma:versionID="51de0bacf0b464288c13ceef48a8fb3f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f3136c727a9e2d70dff1d408de7a8ed6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06FAB7-402D-43DB-835B-F0F6952F633F}">
  <ds:schemaRefs>
    <ds:schemaRef ds:uri="http://schemas.microsoft.com/office/2006/documentManagement/types"/>
    <ds:schemaRef ds:uri="http://schemas.microsoft.com/office/infopath/2007/PartnerControls"/>
    <ds:schemaRef ds:uri="bd70ead7-73e2-4fbd-a093-484ad768c9d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3CC4CE-8D3B-43D7-B992-4E86D3CB52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C6ED4-E3D9-4DFF-AB4D-ED59EBC5C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8419</TotalTime>
  <Words>449</Words>
  <Application>Microsoft Office PowerPoint</Application>
  <PresentationFormat>On-screen Show (4:3)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Corbel</vt:lpstr>
      <vt:lpstr>Wingdings</vt:lpstr>
      <vt:lpstr>Wingdings 2</vt:lpstr>
      <vt:lpstr>Wingdings 3</vt:lpstr>
      <vt:lpstr>Module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  <vt:lpstr>BELL RINGER</vt:lpstr>
    </vt:vector>
  </TitlesOfParts>
  <Company>The Charter School at waterstone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jscott</dc:creator>
  <cp:lastModifiedBy>Paul Burkart</cp:lastModifiedBy>
  <cp:revision>256</cp:revision>
  <cp:lastPrinted>2018-11-13T11:56:56Z</cp:lastPrinted>
  <dcterms:created xsi:type="dcterms:W3CDTF">2006-07-31T19:23:23Z</dcterms:created>
  <dcterms:modified xsi:type="dcterms:W3CDTF">2020-11-04T10:37:17Z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