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7"/>
  </p:notesMasterIdLst>
  <p:handoutMasterIdLst>
    <p:handoutMasterId r:id="rId8"/>
  </p:handoutMasterIdLst>
  <p:sldIdLst>
    <p:sldId id="467" r:id="rId2"/>
    <p:sldId id="478" r:id="rId3"/>
    <p:sldId id="472" r:id="rId4"/>
    <p:sldId id="479" r:id="rId5"/>
    <p:sldId id="480" r:id="rId6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6A224-27B4-4701-9E78-3499D2185792}" v="1" dt="2021-04-28T16:46:4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5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3196A224-27B4-4701-9E78-3499D2185792}"/>
    <pc:docChg chg="modSld">
      <pc:chgData name="Paul Burkart" userId="8597e483-fb1d-4145-82a7-59216028a243" providerId="ADAL" clId="{3196A224-27B4-4701-9E78-3499D2185792}" dt="2021-04-28T16:46:48.650" v="0" actId="1035"/>
      <pc:docMkLst>
        <pc:docMk/>
      </pc:docMkLst>
      <pc:sldChg chg="modSp">
        <pc:chgData name="Paul Burkart" userId="8597e483-fb1d-4145-82a7-59216028a243" providerId="ADAL" clId="{3196A224-27B4-4701-9E78-3499D2185792}" dt="2021-04-28T16:46:48.650" v="0" actId="1035"/>
        <pc:sldMkLst>
          <pc:docMk/>
          <pc:sldMk cId="3371313935" sldId="479"/>
        </pc:sldMkLst>
        <pc:picChg chg="mod">
          <ac:chgData name="Paul Burkart" userId="8597e483-fb1d-4145-82a7-59216028a243" providerId="ADAL" clId="{3196A224-27B4-4701-9E78-3499D2185792}" dt="2021-04-28T16:46:48.650" v="0" actId="1035"/>
          <ac:picMkLst>
            <pc:docMk/>
            <pc:sldMk cId="3371313935" sldId="479"/>
            <ac:picMk id="10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WELCOME TO…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1707" y="1790203"/>
            <a:ext cx="8275093" cy="4858531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1500" dirty="0"/>
              <a:t>THE PEOPLE </a:t>
            </a:r>
          </a:p>
          <a:p>
            <a:pPr marL="118872" indent="0" algn="ctr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1500" dirty="0"/>
              <a:t>V. </a:t>
            </a:r>
            <a:r>
              <a:rPr lang="en-US" sz="11500"/>
              <a:t>MATSUMOTO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60829231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OBJECTIONS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1707" y="17902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 Relevance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 Hearsay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 Opinion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 Speculation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 Leading Question</a:t>
            </a:r>
          </a:p>
        </p:txBody>
      </p:sp>
    </p:spTree>
    <p:extLst>
      <p:ext uri="{BB962C8B-B14F-4D97-AF65-F5344CB8AC3E}">
        <p14:creationId xmlns:p14="http://schemas.microsoft.com/office/powerpoint/2010/main" val="225205231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MEME ASSIGNMENT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7" y="1790203"/>
            <a:ext cx="8278406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Think about what we’ve learned during our mock trial about court cases, trials, crimes, or even the mock trial process itself.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Let’s put these lessons into meme form!</a:t>
            </a:r>
          </a:p>
        </p:txBody>
      </p:sp>
    </p:spTree>
    <p:extLst>
      <p:ext uri="{BB962C8B-B14F-4D97-AF65-F5344CB8AC3E}">
        <p14:creationId xmlns:p14="http://schemas.microsoft.com/office/powerpoint/2010/main" val="76321478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MEME ASSIGNMENT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1026" name="Picture 2" descr="https://i.imgflip.com/3qos1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38" y="1697784"/>
            <a:ext cx="7398121" cy="47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31393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MEME ASSIGNMENT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307" y="1790203"/>
            <a:ext cx="8278406" cy="4858531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Go to </a:t>
            </a:r>
            <a:r>
              <a:rPr lang="en-US" sz="4000" u="sng" dirty="0">
                <a:solidFill>
                  <a:srgbClr val="0070C0"/>
                </a:solidFill>
              </a:rPr>
              <a:t>imgflip.com/memetemplates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Come up with at least ONE meme that describe (in some way) something that you’ve learned during the mock trial process.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/>
              <a:t>Post the </a:t>
            </a:r>
            <a:r>
              <a:rPr lang="en-US" sz="4000" dirty="0"/>
              <a:t>meme to our class Edmodo page with a short explanation (at least one sentence) as your caption.</a:t>
            </a:r>
          </a:p>
        </p:txBody>
      </p:sp>
    </p:spTree>
    <p:extLst>
      <p:ext uri="{BB962C8B-B14F-4D97-AF65-F5344CB8AC3E}">
        <p14:creationId xmlns:p14="http://schemas.microsoft.com/office/powerpoint/2010/main" val="1149007309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12749</TotalTime>
  <Words>127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BELL RINGER</vt:lpstr>
      <vt:lpstr>BELL RINGER</vt:lpstr>
      <vt:lpstr>BELL RINGER</vt:lpstr>
      <vt:lpstr>BELL RINGER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300</cp:revision>
  <cp:lastPrinted>2018-11-13T11:56:56Z</cp:lastPrinted>
  <dcterms:created xsi:type="dcterms:W3CDTF">2006-07-31T19:23:23Z</dcterms:created>
  <dcterms:modified xsi:type="dcterms:W3CDTF">2021-04-28T16:47:14Z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