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1"/>
  </p:sldMasterIdLst>
  <p:notesMasterIdLst>
    <p:notesMasterId r:id="rId10"/>
  </p:notesMasterIdLst>
  <p:handoutMasterIdLst>
    <p:handoutMasterId r:id="rId11"/>
  </p:handoutMasterIdLst>
  <p:sldIdLst>
    <p:sldId id="375" r:id="rId2"/>
    <p:sldId id="395" r:id="rId3"/>
    <p:sldId id="397" r:id="rId4"/>
    <p:sldId id="392" r:id="rId5"/>
    <p:sldId id="381" r:id="rId6"/>
    <p:sldId id="396" r:id="rId7"/>
    <p:sldId id="393" r:id="rId8"/>
    <p:sldId id="394" r:id="rId9"/>
  </p:sldIdLst>
  <p:sldSz cx="9144000" cy="6858000" type="screen4x3"/>
  <p:notesSz cx="7053263" cy="93091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72CE5D-219F-4392-8FFD-8A34BA8D7A09}" v="32" dt="2021-02-08T16:55:57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8" autoAdjust="0"/>
    <p:restoredTop sz="94378" autoAdjust="0"/>
  </p:normalViewPr>
  <p:slideViewPr>
    <p:cSldViewPr snapToGrid="0">
      <p:cViewPr varScale="1">
        <p:scale>
          <a:sx n="81" d="100"/>
          <a:sy n="81" d="100"/>
        </p:scale>
        <p:origin x="157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CB72CE5D-219F-4392-8FFD-8A34BA8D7A09}"/>
    <pc:docChg chg="undo custSel addSld delSld modSld sldOrd">
      <pc:chgData name="Paul Burkart" userId="8597e483-fb1d-4145-82a7-59216028a243" providerId="ADAL" clId="{CB72CE5D-219F-4392-8FFD-8A34BA8D7A09}" dt="2021-02-08T16:56:54.140" v="1464"/>
      <pc:docMkLst>
        <pc:docMk/>
      </pc:docMkLst>
      <pc:sldChg chg="addSp delSp modSp mod">
        <pc:chgData name="Paul Burkart" userId="8597e483-fb1d-4145-82a7-59216028a243" providerId="ADAL" clId="{CB72CE5D-219F-4392-8FFD-8A34BA8D7A09}" dt="2021-02-08T16:35:49.136" v="1255" actId="21"/>
        <pc:sldMkLst>
          <pc:docMk/>
          <pc:sldMk cId="1067031628" sldId="375"/>
        </pc:sldMkLst>
        <pc:spChg chg="mod">
          <ac:chgData name="Paul Burkart" userId="8597e483-fb1d-4145-82a7-59216028a243" providerId="ADAL" clId="{CB72CE5D-219F-4392-8FFD-8A34BA8D7A09}" dt="2021-02-04T18:01:25.880" v="17" actId="6549"/>
          <ac:spMkLst>
            <pc:docMk/>
            <pc:sldMk cId="1067031628" sldId="375"/>
            <ac:spMk id="4" creationId="{00000000-0000-0000-0000-000000000000}"/>
          </ac:spMkLst>
        </pc:spChg>
        <pc:picChg chg="add del">
          <ac:chgData name="Paul Burkart" userId="8597e483-fb1d-4145-82a7-59216028a243" providerId="ADAL" clId="{CB72CE5D-219F-4392-8FFD-8A34BA8D7A09}" dt="2021-02-08T16:35:49.136" v="1255" actId="21"/>
          <ac:picMkLst>
            <pc:docMk/>
            <pc:sldMk cId="1067031628" sldId="375"/>
            <ac:picMk id="1026" creationId="{E2EB5486-E0F3-48F9-8491-EE85B38816E3}"/>
          </ac:picMkLst>
        </pc:picChg>
      </pc:sldChg>
      <pc:sldChg chg="del">
        <pc:chgData name="Paul Burkart" userId="8597e483-fb1d-4145-82a7-59216028a243" providerId="ADAL" clId="{CB72CE5D-219F-4392-8FFD-8A34BA8D7A09}" dt="2021-02-04T18:02:02.717" v="18" actId="47"/>
        <pc:sldMkLst>
          <pc:docMk/>
          <pc:sldMk cId="1194642175" sldId="376"/>
        </pc:sldMkLst>
      </pc:sldChg>
      <pc:sldChg chg="modSp mod ord">
        <pc:chgData name="Paul Burkart" userId="8597e483-fb1d-4145-82a7-59216028a243" providerId="ADAL" clId="{CB72CE5D-219F-4392-8FFD-8A34BA8D7A09}" dt="2021-02-08T16:55:33.532" v="1399"/>
        <pc:sldMkLst>
          <pc:docMk/>
          <pc:sldMk cId="2546541594" sldId="381"/>
        </pc:sldMkLst>
        <pc:spChg chg="mod">
          <ac:chgData name="Paul Burkart" userId="8597e483-fb1d-4145-82a7-59216028a243" providerId="ADAL" clId="{CB72CE5D-219F-4392-8FFD-8A34BA8D7A09}" dt="2021-02-04T18:19:10.905" v="1253" actId="20577"/>
          <ac:spMkLst>
            <pc:docMk/>
            <pc:sldMk cId="2546541594" sldId="381"/>
            <ac:spMk id="2" creationId="{00000000-0000-0000-0000-000000000000}"/>
          </ac:spMkLst>
        </pc:spChg>
        <pc:spChg chg="mod">
          <ac:chgData name="Paul Burkart" userId="8597e483-fb1d-4145-82a7-59216028a243" providerId="ADAL" clId="{CB72CE5D-219F-4392-8FFD-8A34BA8D7A09}" dt="2021-02-04T18:08:43.260" v="558" actId="5793"/>
          <ac:spMkLst>
            <pc:docMk/>
            <pc:sldMk cId="2546541594" sldId="381"/>
            <ac:spMk id="4" creationId="{00000000-0000-0000-0000-000000000000}"/>
          </ac:spMkLst>
        </pc:spChg>
      </pc:sldChg>
      <pc:sldChg chg="del">
        <pc:chgData name="Paul Burkart" userId="8597e483-fb1d-4145-82a7-59216028a243" providerId="ADAL" clId="{CB72CE5D-219F-4392-8FFD-8A34BA8D7A09}" dt="2021-02-04T18:02:02.717" v="18" actId="47"/>
        <pc:sldMkLst>
          <pc:docMk/>
          <pc:sldMk cId="1993654116" sldId="389"/>
        </pc:sldMkLst>
      </pc:sldChg>
      <pc:sldChg chg="del">
        <pc:chgData name="Paul Burkart" userId="8597e483-fb1d-4145-82a7-59216028a243" providerId="ADAL" clId="{CB72CE5D-219F-4392-8FFD-8A34BA8D7A09}" dt="2021-02-04T18:02:02.717" v="18" actId="47"/>
        <pc:sldMkLst>
          <pc:docMk/>
          <pc:sldMk cId="1130178245" sldId="390"/>
        </pc:sldMkLst>
      </pc:sldChg>
      <pc:sldChg chg="del">
        <pc:chgData name="Paul Burkart" userId="8597e483-fb1d-4145-82a7-59216028a243" providerId="ADAL" clId="{CB72CE5D-219F-4392-8FFD-8A34BA8D7A09}" dt="2021-02-04T18:02:02.717" v="18" actId="47"/>
        <pc:sldMkLst>
          <pc:docMk/>
          <pc:sldMk cId="2802712989" sldId="391"/>
        </pc:sldMkLst>
      </pc:sldChg>
      <pc:sldChg chg="modSp mod">
        <pc:chgData name="Paul Burkart" userId="8597e483-fb1d-4145-82a7-59216028a243" providerId="ADAL" clId="{CB72CE5D-219F-4392-8FFD-8A34BA8D7A09}" dt="2021-02-04T18:05:06.273" v="214" actId="1076"/>
        <pc:sldMkLst>
          <pc:docMk/>
          <pc:sldMk cId="3187615072" sldId="392"/>
        </pc:sldMkLst>
        <pc:spChg chg="mod">
          <ac:chgData name="Paul Burkart" userId="8597e483-fb1d-4145-82a7-59216028a243" providerId="ADAL" clId="{CB72CE5D-219F-4392-8FFD-8A34BA8D7A09}" dt="2021-02-04T18:05:06.273" v="214" actId="1076"/>
          <ac:spMkLst>
            <pc:docMk/>
            <pc:sldMk cId="3187615072" sldId="392"/>
            <ac:spMk id="2" creationId="{00000000-0000-0000-0000-000000000000}"/>
          </ac:spMkLst>
        </pc:spChg>
      </pc:sldChg>
      <pc:sldChg chg="modSp add mod modAnim">
        <pc:chgData name="Paul Burkart" userId="8597e483-fb1d-4145-82a7-59216028a243" providerId="ADAL" clId="{CB72CE5D-219F-4392-8FFD-8A34BA8D7A09}" dt="2021-02-08T16:40:03.139" v="1278"/>
        <pc:sldMkLst>
          <pc:docMk/>
          <pc:sldMk cId="3984417322" sldId="393"/>
        </pc:sldMkLst>
        <pc:spChg chg="mod">
          <ac:chgData name="Paul Burkart" userId="8597e483-fb1d-4145-82a7-59216028a243" providerId="ADAL" clId="{CB72CE5D-219F-4392-8FFD-8A34BA8D7A09}" dt="2021-02-04T18:08:29.295" v="543" actId="255"/>
          <ac:spMkLst>
            <pc:docMk/>
            <pc:sldMk cId="3984417322" sldId="393"/>
            <ac:spMk id="2" creationId="{00000000-0000-0000-0000-000000000000}"/>
          </ac:spMkLst>
        </pc:spChg>
      </pc:sldChg>
      <pc:sldChg chg="modSp add mod">
        <pc:chgData name="Paul Burkart" userId="8597e483-fb1d-4145-82a7-59216028a243" providerId="ADAL" clId="{CB72CE5D-219F-4392-8FFD-8A34BA8D7A09}" dt="2021-02-04T18:12:00.946" v="1128" actId="948"/>
        <pc:sldMkLst>
          <pc:docMk/>
          <pc:sldMk cId="227363089" sldId="394"/>
        </pc:sldMkLst>
        <pc:spChg chg="mod">
          <ac:chgData name="Paul Burkart" userId="8597e483-fb1d-4145-82a7-59216028a243" providerId="ADAL" clId="{CB72CE5D-219F-4392-8FFD-8A34BA8D7A09}" dt="2021-02-04T18:12:00.946" v="1128" actId="948"/>
          <ac:spMkLst>
            <pc:docMk/>
            <pc:sldMk cId="227363089" sldId="394"/>
            <ac:spMk id="2" creationId="{00000000-0000-0000-0000-000000000000}"/>
          </ac:spMkLst>
        </pc:spChg>
        <pc:spChg chg="mod">
          <ac:chgData name="Paul Burkart" userId="8597e483-fb1d-4145-82a7-59216028a243" providerId="ADAL" clId="{CB72CE5D-219F-4392-8FFD-8A34BA8D7A09}" dt="2021-02-04T18:10:03.503" v="728" actId="20577"/>
          <ac:spMkLst>
            <pc:docMk/>
            <pc:sldMk cId="227363089" sldId="394"/>
            <ac:spMk id="4" creationId="{00000000-0000-0000-0000-000000000000}"/>
          </ac:spMkLst>
        </pc:spChg>
      </pc:sldChg>
      <pc:sldChg chg="addSp delSp modSp add mod">
        <pc:chgData name="Paul Burkart" userId="8597e483-fb1d-4145-82a7-59216028a243" providerId="ADAL" clId="{CB72CE5D-219F-4392-8FFD-8A34BA8D7A09}" dt="2021-02-08T16:38:17.250" v="1268" actId="20577"/>
        <pc:sldMkLst>
          <pc:docMk/>
          <pc:sldMk cId="1196786718" sldId="395"/>
        </pc:sldMkLst>
        <pc:spChg chg="mod">
          <ac:chgData name="Paul Burkart" userId="8597e483-fb1d-4145-82a7-59216028a243" providerId="ADAL" clId="{CB72CE5D-219F-4392-8FFD-8A34BA8D7A09}" dt="2021-02-08T16:38:17.250" v="1268" actId="20577"/>
          <ac:spMkLst>
            <pc:docMk/>
            <pc:sldMk cId="1196786718" sldId="395"/>
            <ac:spMk id="6" creationId="{56A13E9C-F1BD-4BF8-A40D-699ED72FAAB3}"/>
          </ac:spMkLst>
        </pc:spChg>
        <pc:picChg chg="del">
          <ac:chgData name="Paul Burkart" userId="8597e483-fb1d-4145-82a7-59216028a243" providerId="ADAL" clId="{CB72CE5D-219F-4392-8FFD-8A34BA8D7A09}" dt="2021-02-08T16:36:58.202" v="1257" actId="478"/>
          <ac:picMkLst>
            <pc:docMk/>
            <pc:sldMk cId="1196786718" sldId="395"/>
            <ac:picMk id="2" creationId="{00000000-0000-0000-0000-000000000000}"/>
          </ac:picMkLst>
        </pc:picChg>
        <pc:picChg chg="add mod">
          <ac:chgData name="Paul Burkart" userId="8597e483-fb1d-4145-82a7-59216028a243" providerId="ADAL" clId="{CB72CE5D-219F-4392-8FFD-8A34BA8D7A09}" dt="2021-02-08T16:37:08.606" v="1260" actId="14100"/>
          <ac:picMkLst>
            <pc:docMk/>
            <pc:sldMk cId="1196786718" sldId="395"/>
            <ac:picMk id="7" creationId="{B637B57D-73D2-40A2-B4CA-BB1923867061}"/>
          </ac:picMkLst>
        </pc:picChg>
      </pc:sldChg>
      <pc:sldChg chg="addSp delSp modSp add mod ord delAnim modAnim">
        <pc:chgData name="Paul Burkart" userId="8597e483-fb1d-4145-82a7-59216028a243" providerId="ADAL" clId="{CB72CE5D-219F-4392-8FFD-8A34BA8D7A09}" dt="2021-02-08T16:56:29.552" v="1460" actId="20577"/>
        <pc:sldMkLst>
          <pc:docMk/>
          <pc:sldMk cId="778069245" sldId="396"/>
        </pc:sldMkLst>
        <pc:spChg chg="del">
          <ac:chgData name="Paul Burkart" userId="8597e483-fb1d-4145-82a7-59216028a243" providerId="ADAL" clId="{CB72CE5D-219F-4392-8FFD-8A34BA8D7A09}" dt="2021-02-08T16:53:43.796" v="1310" actId="478"/>
          <ac:spMkLst>
            <pc:docMk/>
            <pc:sldMk cId="778069245" sldId="396"/>
            <ac:spMk id="2" creationId="{00000000-0000-0000-0000-000000000000}"/>
          </ac:spMkLst>
        </pc:spChg>
        <pc:spChg chg="mod">
          <ac:chgData name="Paul Burkart" userId="8597e483-fb1d-4145-82a7-59216028a243" providerId="ADAL" clId="{CB72CE5D-219F-4392-8FFD-8A34BA8D7A09}" dt="2021-02-08T16:56:29.552" v="1460" actId="20577"/>
          <ac:spMkLst>
            <pc:docMk/>
            <pc:sldMk cId="778069245" sldId="396"/>
            <ac:spMk id="4" creationId="{00000000-0000-0000-0000-000000000000}"/>
          </ac:spMkLst>
        </pc:spChg>
        <pc:picChg chg="add del mod">
          <ac:chgData name="Paul Burkart" userId="8597e483-fb1d-4145-82a7-59216028a243" providerId="ADAL" clId="{CB72CE5D-219F-4392-8FFD-8A34BA8D7A09}" dt="2021-02-08T16:55:46.256" v="1400" actId="478"/>
          <ac:picMkLst>
            <pc:docMk/>
            <pc:sldMk cId="778069245" sldId="396"/>
            <ac:picMk id="3" creationId="{8DA172B7-902D-4EBD-8FE4-78164278C326}"/>
          </ac:picMkLst>
        </pc:picChg>
        <pc:picChg chg="add mod">
          <ac:chgData name="Paul Burkart" userId="8597e483-fb1d-4145-82a7-59216028a243" providerId="ADAL" clId="{CB72CE5D-219F-4392-8FFD-8A34BA8D7A09}" dt="2021-02-08T16:56:06.593" v="1404" actId="1076"/>
          <ac:picMkLst>
            <pc:docMk/>
            <pc:sldMk cId="778069245" sldId="396"/>
            <ac:picMk id="5" creationId="{8F21BE9C-FE4E-4D54-A2DA-B259F228B62E}"/>
          </ac:picMkLst>
        </pc:picChg>
      </pc:sldChg>
      <pc:sldChg chg="modSp add mod ord">
        <pc:chgData name="Paul Burkart" userId="8597e483-fb1d-4145-82a7-59216028a243" providerId="ADAL" clId="{CB72CE5D-219F-4392-8FFD-8A34BA8D7A09}" dt="2021-02-08T16:56:54.140" v="1464"/>
        <pc:sldMkLst>
          <pc:docMk/>
          <pc:sldMk cId="3651958446" sldId="397"/>
        </pc:sldMkLst>
        <pc:spChg chg="mod">
          <ac:chgData name="Paul Burkart" userId="8597e483-fb1d-4145-82a7-59216028a243" providerId="ADAL" clId="{CB72CE5D-219F-4392-8FFD-8A34BA8D7A09}" dt="2021-02-08T16:56:43.738" v="1462" actId="27636"/>
          <ac:spMkLst>
            <pc:docMk/>
            <pc:sldMk cId="3651958446" sldId="397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A80A61C6-22EC-4BBE-8A65-0A3D54C6BC4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68140480-127B-441E-BAEF-07F44F17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217" y="0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5327" y="4421823"/>
            <a:ext cx="5642610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29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217" y="8842029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7A0921B8-913D-4C85-AE2B-32EE1DE6F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9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55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87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1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62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7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06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8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F61-DD80-47A8-859A-2B01CA583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0C44-617F-486B-A764-8D2FEE17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E66E-0861-49DA-A11A-9CF69DD1B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4607-10E3-48AF-AC40-0654435A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001F-83E9-4409-8094-BD482F70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DE3-7909-4691-A2B0-7749DD3A5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A49-4453-4A06-B309-98656F0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B49-5E56-4DFB-B70A-56318CEBA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50C-96F3-453D-9870-AE5A319C7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586E-5FB6-4BBB-ABD4-3655908F5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0C2BD2-4244-4570-A9DA-ECCAAA681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0D042-4B22-483A-AA37-29568736B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9lYQ7BV7wo?feature=oembed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yQDm-nJR9g?feature=oembed" TargetMode="Externa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POLITICAL CARTOON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7" y="1504950"/>
            <a:ext cx="5007692" cy="5353050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6A13E9C-F1BD-4BF8-A40D-699ED72FAAB3}"/>
              </a:ext>
            </a:extLst>
          </p:cNvPr>
          <p:cNvSpPr txBox="1">
            <a:spLocks/>
          </p:cNvSpPr>
          <p:nvPr/>
        </p:nvSpPr>
        <p:spPr>
          <a:xfrm>
            <a:off x="5320937" y="1785257"/>
            <a:ext cx="3365863" cy="454955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What do you see in this political cartoon?</a:t>
            </a:r>
          </a:p>
          <a:p>
            <a:endParaRPr lang="en-US" dirty="0"/>
          </a:p>
          <a:p>
            <a:r>
              <a:rPr lang="en-US" dirty="0"/>
              <a:t>What do you think that it means?</a:t>
            </a:r>
          </a:p>
        </p:txBody>
      </p:sp>
    </p:spTree>
    <p:extLst>
      <p:ext uri="{BB962C8B-B14F-4D97-AF65-F5344CB8AC3E}">
        <p14:creationId xmlns:p14="http://schemas.microsoft.com/office/powerpoint/2010/main" val="10670316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POLITICAL CARTOON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6A13E9C-F1BD-4BF8-A40D-699ED72FAAB3}"/>
              </a:ext>
            </a:extLst>
          </p:cNvPr>
          <p:cNvSpPr txBox="1">
            <a:spLocks/>
          </p:cNvSpPr>
          <p:nvPr/>
        </p:nvSpPr>
        <p:spPr>
          <a:xfrm>
            <a:off x="1074656" y="4685121"/>
            <a:ext cx="6754305" cy="270033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dirty="0"/>
              <a:t>1) What do you see in the cartoon? 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/>
              <a:t>2) What do you think it means about jury duty? </a:t>
            </a:r>
          </a:p>
        </p:txBody>
      </p:sp>
      <p:pic>
        <p:nvPicPr>
          <p:cNvPr id="7" name="Picture 2" descr="Image result for jury duty cartoon">
            <a:extLst>
              <a:ext uri="{FF2B5EF4-FFF2-40B4-BE49-F238E27FC236}">
                <a16:creationId xmlns:a16="http://schemas.microsoft.com/office/drawing/2014/main" id="{B637B57D-73D2-40A2-B4CA-BB1923867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4" y="1506717"/>
            <a:ext cx="8670374" cy="298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7867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u="sng" dirty="0">
                <a:solidFill>
                  <a:schemeClr val="tx1"/>
                </a:solidFill>
                <a:latin typeface="Bookman Old Style" pitchFamily="18" charset="0"/>
              </a:rPr>
              <a:t>Type into the chat</a:t>
            </a: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: </a:t>
            </a: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WHY IS JURY DUTY IMPORTANT?</a:t>
            </a:r>
          </a:p>
        </p:txBody>
      </p:sp>
      <p:pic>
        <p:nvPicPr>
          <p:cNvPr id="3" name="Online Media 2" title="Jury Duty: A Privilege and a Right">
            <a:hlinkClick r:id="" action="ppaction://media"/>
            <a:extLst>
              <a:ext uri="{FF2B5EF4-FFF2-40B4-BE49-F238E27FC236}">
                <a16:creationId xmlns:a16="http://schemas.microsoft.com/office/drawing/2014/main" id="{8DA172B7-902D-4EBD-8FE4-78164278C32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8878" y="1670524"/>
            <a:ext cx="8906244" cy="503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584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KEY TERMS</a:t>
            </a:r>
          </a:p>
        </p:txBody>
      </p:sp>
      <p:sp>
        <p:nvSpPr>
          <p:cNvPr id="2" name="Rectangle 1"/>
          <p:cNvSpPr/>
          <p:nvPr/>
        </p:nvSpPr>
        <p:spPr>
          <a:xfrm>
            <a:off x="243840" y="1795312"/>
            <a:ext cx="86563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1" u="sng" dirty="0">
                <a:solidFill>
                  <a:srgbClr val="000000"/>
                </a:solidFill>
                <a:latin typeface="arial" panose="020B0604020202020204" pitchFamily="34" charset="0"/>
              </a:rPr>
              <a:t>Jury of their peers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 in court means “equals” – a group that represents the population.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1" u="sng" dirty="0">
                <a:solidFill>
                  <a:srgbClr val="000000"/>
                </a:solidFill>
                <a:latin typeface="arial" panose="020B0604020202020204" pitchFamily="34" charset="0"/>
              </a:rPr>
              <a:t>Impartiality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 means “with no prejudice” or “free of bias.”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1" u="sng" dirty="0">
                <a:solidFill>
                  <a:srgbClr val="000000"/>
                </a:solidFill>
                <a:latin typeface="arial" panose="020B0604020202020204" pitchFamily="34" charset="0"/>
              </a:rPr>
              <a:t>Unbiased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 means objective or neutral; not favoring one side or the other.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1" u="sng" dirty="0">
                <a:solidFill>
                  <a:srgbClr val="000000"/>
                </a:solidFill>
                <a:latin typeface="arial" panose="020B0604020202020204" pitchFamily="34" charset="0"/>
              </a:rPr>
              <a:t>Fairness</a:t>
            </a:r>
            <a:r>
              <a:rPr lang="en-US" sz="2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means following due process (all the steps and procedures that must be taken).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7615072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IN GROUPS…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243840" y="1927287"/>
            <a:ext cx="86563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Why does a jury have to be impartial, unbiased, and fair?  What would happen if they weren’t?  Create an example.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Do you think our juries during the mock trials were impartial, unbiased, and fair?  Why or why not?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6541594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 fontScale="850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u="sng" dirty="0">
                <a:solidFill>
                  <a:schemeClr val="tx1"/>
                </a:solidFill>
                <a:latin typeface="Bookman Old Style" pitchFamily="18" charset="0"/>
              </a:rPr>
              <a:t>Type into the chat</a:t>
            </a: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: </a:t>
            </a: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WHAT ARE SOME WAYS THAT A JUROR CAN BE IMPARTIAL?</a:t>
            </a:r>
          </a:p>
        </p:txBody>
      </p:sp>
      <p:pic>
        <p:nvPicPr>
          <p:cNvPr id="5" name="Online Media 4" title="Impartiality 101: The Importance of Being Fair as a Juror">
            <a:hlinkClick r:id="" action="ppaction://media"/>
            <a:extLst>
              <a:ext uri="{FF2B5EF4-FFF2-40B4-BE49-F238E27FC236}">
                <a16:creationId xmlns:a16="http://schemas.microsoft.com/office/drawing/2014/main" id="{8F21BE9C-FE4E-4D54-A2DA-B259F228B62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0024" y="1649220"/>
            <a:ext cx="8943951" cy="505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692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CONSTITUTIONAL BASIS FOR JURIES AND TRIALS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252549" y="1663337"/>
            <a:ext cx="8656320" cy="505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u="sng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n-US" sz="2600" b="1" u="sng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th</a:t>
            </a:r>
            <a:r>
              <a:rPr lang="en-US" sz="2600" b="1" u="sng" dirty="0">
                <a:solidFill>
                  <a:srgbClr val="000000"/>
                </a:solidFill>
                <a:latin typeface="arial" panose="020B0604020202020204" pitchFamily="34" charset="0"/>
              </a:rPr>
              <a:t> Amendment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No searches and seizures without a warrant 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fairness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solidFill>
                <a:srgbClr val="000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2600" b="1" u="sng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5</a:t>
            </a:r>
            <a:r>
              <a:rPr lang="en-US" sz="2600" b="1" u="sng" baseline="300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th</a:t>
            </a:r>
            <a:r>
              <a:rPr lang="en-US" sz="2600" b="1" u="sng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Amendment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: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Due process under the law  fairness &amp; impartial judges</a:t>
            </a:r>
            <a:endParaRPr lang="en-US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600" b="1" u="sng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en-US" sz="2600" b="1" u="sng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th</a:t>
            </a:r>
            <a:r>
              <a:rPr lang="en-US" sz="2600" b="1" u="sng" dirty="0">
                <a:solidFill>
                  <a:srgbClr val="000000"/>
                </a:solidFill>
                <a:latin typeface="arial" panose="020B0604020202020204" pitchFamily="34" charset="0"/>
              </a:rPr>
              <a:t> Amendment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Trial by jury 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unbiased and impartial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solidFill>
                <a:srgbClr val="000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2600" b="1" u="sng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14</a:t>
            </a:r>
            <a:r>
              <a:rPr lang="en-US" sz="2600" b="1" u="sng" baseline="300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th</a:t>
            </a:r>
            <a:r>
              <a:rPr lang="en-US" sz="2600" b="1" u="sng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Amendment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: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Applies all of this to the states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844173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PROJECT</a:t>
            </a:r>
          </a:p>
        </p:txBody>
      </p:sp>
      <p:sp>
        <p:nvSpPr>
          <p:cNvPr id="2" name="Rectangle 1"/>
          <p:cNvSpPr/>
          <p:nvPr/>
        </p:nvSpPr>
        <p:spPr>
          <a:xfrm>
            <a:off x="252549" y="1663337"/>
            <a:ext cx="8656320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b="1" u="sng" dirty="0">
                <a:solidFill>
                  <a:srgbClr val="000000"/>
                </a:solidFill>
                <a:latin typeface="arial" panose="020B0604020202020204" pitchFamily="34" charset="0"/>
              </a:rPr>
              <a:t>Jury Duty Interviews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Find an adult who has been on jury duty before and ask them the 5 interview questions about their experiences.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Then write an “essay” (1-2 long paragraphs) discussing their experiences and why jury duty is such an important element of citizenship.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You may work together with a partner on this project, if you choose!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b="1" u="sng" dirty="0">
                <a:solidFill>
                  <a:srgbClr val="FF0000"/>
                </a:solidFill>
                <a:latin typeface="arial" panose="020B0604020202020204" pitchFamily="34" charset="0"/>
              </a:rPr>
              <a:t>DUE</a:t>
            </a:r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</a:rPr>
              <a:t>: Friday, February 19th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63089"/>
      </p:ext>
    </p:extLst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6005</TotalTime>
  <Words>330</Words>
  <Application>Microsoft Office PowerPoint</Application>
  <PresentationFormat>On-screen Show (4:3)</PresentationFormat>
  <Paragraphs>59</Paragraphs>
  <Slides>8</Slides>
  <Notes>8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</vt:lpstr>
      <vt:lpstr>Bookman Old Style</vt:lpstr>
      <vt:lpstr>Corbel</vt:lpstr>
      <vt:lpstr>Wingdings</vt:lpstr>
      <vt:lpstr>Wingdings 2</vt:lpstr>
      <vt:lpstr>Wingdings 3</vt:lpstr>
      <vt:lpstr>Module</vt:lpstr>
      <vt:lpstr>BELL RINGER</vt:lpstr>
      <vt:lpstr>BELL RINGER</vt:lpstr>
      <vt:lpstr>BELL RINGER</vt:lpstr>
      <vt:lpstr>BELL RINGER</vt:lpstr>
      <vt:lpstr>BELL RINGER</vt:lpstr>
      <vt:lpstr>BELL RINGER</vt:lpstr>
      <vt:lpstr>BELL RINGER</vt:lpstr>
      <vt:lpstr>BELL RINGER</vt:lpstr>
    </vt:vector>
  </TitlesOfParts>
  <Company>The Charter School at waterstone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Expectations</dc:title>
  <dc:creator>jscott</dc:creator>
  <cp:lastModifiedBy>Paul Burkart</cp:lastModifiedBy>
  <cp:revision>238</cp:revision>
  <cp:lastPrinted>2018-09-27T11:44:22Z</cp:lastPrinted>
  <dcterms:created xsi:type="dcterms:W3CDTF">2006-07-31T19:23:23Z</dcterms:created>
  <dcterms:modified xsi:type="dcterms:W3CDTF">2021-02-08T16:56:59Z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