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11"/>
  </p:notesMasterIdLst>
  <p:handoutMasterIdLst>
    <p:handoutMasterId r:id="rId12"/>
  </p:handoutMasterIdLst>
  <p:sldIdLst>
    <p:sldId id="467" r:id="rId2"/>
    <p:sldId id="501" r:id="rId3"/>
    <p:sldId id="497" r:id="rId4"/>
    <p:sldId id="495" r:id="rId5"/>
    <p:sldId id="496" r:id="rId6"/>
    <p:sldId id="498" r:id="rId7"/>
    <p:sldId id="499" r:id="rId8"/>
    <p:sldId id="500" r:id="rId9"/>
    <p:sldId id="478" r:id="rId10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1CE84-2107-4D7F-9760-88D33074D459}" v="23" dt="2020-03-10T19:25:31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FECDFCFC-9F83-4505-AACA-507D1576C360}"/>
    <pc:docChg chg="undo redo custSel addSld modSld sldOrd">
      <pc:chgData name="Paul Burkart" userId="8597e483-fb1d-4145-82a7-59216028a243" providerId="ADAL" clId="{FECDFCFC-9F83-4505-AACA-507D1576C360}" dt="2020-03-09T11:52:06.265" v="1956"/>
      <pc:docMkLst>
        <pc:docMk/>
      </pc:docMkLst>
      <pc:sldChg chg="modSp">
        <pc:chgData name="Paul Burkart" userId="8597e483-fb1d-4145-82a7-59216028a243" providerId="ADAL" clId="{FECDFCFC-9F83-4505-AACA-507D1576C360}" dt="2020-03-09T11:25:14.811" v="246" actId="120"/>
        <pc:sldMkLst>
          <pc:docMk/>
          <pc:sldMk cId="3608292312" sldId="467"/>
        </pc:sldMkLst>
        <pc:spChg chg="mod">
          <ac:chgData name="Paul Burkart" userId="8597e483-fb1d-4145-82a7-59216028a243" providerId="ADAL" clId="{FECDFCFC-9F83-4505-AACA-507D1576C360}" dt="2020-03-09T11:24:17.775" v="12" actId="20577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25:14.811" v="246" actId="120"/>
          <ac:spMkLst>
            <pc:docMk/>
            <pc:sldMk cId="3608292312" sldId="467"/>
            <ac:spMk id="6" creationId="{00000000-0000-0000-0000-000000000000}"/>
          </ac:spMkLst>
        </pc:spChg>
      </pc:sldChg>
      <pc:sldChg chg="modSp modAnim">
        <pc:chgData name="Paul Burkart" userId="8597e483-fb1d-4145-82a7-59216028a243" providerId="ADAL" clId="{FECDFCFC-9F83-4505-AACA-507D1576C360}" dt="2020-03-09T11:52:06.265" v="1956"/>
        <pc:sldMkLst>
          <pc:docMk/>
          <pc:sldMk cId="763214784" sldId="472"/>
        </pc:sldMkLst>
        <pc:spChg chg="mod">
          <ac:chgData name="Paul Burkart" userId="8597e483-fb1d-4145-82a7-59216028a243" providerId="ADAL" clId="{FECDFCFC-9F83-4505-AACA-507D1576C360}" dt="2020-03-09T11:49:49.622" v="1657" actId="20577"/>
          <ac:spMkLst>
            <pc:docMk/>
            <pc:sldMk cId="763214784" sldId="472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51:59.635" v="1955" actId="207"/>
          <ac:spMkLst>
            <pc:docMk/>
            <pc:sldMk cId="763214784" sldId="472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FECDFCFC-9F83-4505-AACA-507D1576C360}" dt="2020-03-09T11:26:19.100" v="253"/>
        <pc:sldMkLst>
          <pc:docMk/>
          <pc:sldMk cId="2252052315" sldId="478"/>
        </pc:sldMkLst>
        <pc:spChg chg="mod">
          <ac:chgData name="Paul Burkart" userId="8597e483-fb1d-4145-82a7-59216028a243" providerId="ADAL" clId="{FECDFCFC-9F83-4505-AACA-507D1576C360}" dt="2020-03-09T11:24:11.292" v="4" actId="20577"/>
          <ac:spMkLst>
            <pc:docMk/>
            <pc:sldMk cId="2252052315" sldId="478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26:19.100" v="253"/>
          <ac:spMkLst>
            <pc:docMk/>
            <pc:sldMk cId="2252052315" sldId="478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28:08.715" v="305" actId="115"/>
        <pc:sldMkLst>
          <pc:docMk/>
          <pc:sldMk cId="3832790724" sldId="481"/>
        </pc:sldMkLst>
        <pc:spChg chg="mod">
          <ac:chgData name="Paul Burkart" userId="8597e483-fb1d-4145-82a7-59216028a243" providerId="ADAL" clId="{FECDFCFC-9F83-4505-AACA-507D1576C360}" dt="2020-03-09T11:28:08.715" v="305" actId="115"/>
          <ac:spMkLst>
            <pc:docMk/>
            <pc:sldMk cId="3832790724" sldId="481"/>
            <ac:spMk id="6" creationId="{00000000-0000-0000-0000-000000000000}"/>
          </ac:spMkLst>
        </pc:spChg>
      </pc:sldChg>
      <pc:sldChg chg="addSp delSp modSp add modTransition modAnim">
        <pc:chgData name="Paul Burkart" userId="8597e483-fb1d-4145-82a7-59216028a243" providerId="ADAL" clId="{FECDFCFC-9F83-4505-AACA-507D1576C360}" dt="2020-03-09T11:31:18.594" v="419"/>
        <pc:sldMkLst>
          <pc:docMk/>
          <pc:sldMk cId="1353317302" sldId="482"/>
        </pc:sldMkLst>
        <pc:spChg chg="add del">
          <ac:chgData name="Paul Burkart" userId="8597e483-fb1d-4145-82a7-59216028a243" providerId="ADAL" clId="{FECDFCFC-9F83-4505-AACA-507D1576C360}" dt="2020-03-09T11:28:46.099" v="311"/>
          <ac:spMkLst>
            <pc:docMk/>
            <pc:sldMk cId="1353317302" sldId="482"/>
            <ac:spMk id="2" creationId="{680AD58D-95D4-4455-A574-81518572E567}"/>
          </ac:spMkLst>
        </pc:spChg>
        <pc:spChg chg="mod">
          <ac:chgData name="Paul Burkart" userId="8597e483-fb1d-4145-82a7-59216028a243" providerId="ADAL" clId="{FECDFCFC-9F83-4505-AACA-507D1576C360}" dt="2020-03-09T11:30:55.046" v="414" actId="20577"/>
          <ac:spMkLst>
            <pc:docMk/>
            <pc:sldMk cId="1353317302" sldId="482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2:14.685" v="453"/>
        <pc:sldMkLst>
          <pc:docMk/>
          <pc:sldMk cId="3882147656" sldId="483"/>
        </pc:sldMkLst>
        <pc:spChg chg="mod">
          <ac:chgData name="Paul Burkart" userId="8597e483-fb1d-4145-82a7-59216028a243" providerId="ADAL" clId="{FECDFCFC-9F83-4505-AACA-507D1576C360}" dt="2020-03-09T11:32:08.037" v="452" actId="20577"/>
          <ac:spMkLst>
            <pc:docMk/>
            <pc:sldMk cId="3882147656" sldId="483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3:40.896" v="479"/>
        <pc:sldMkLst>
          <pc:docMk/>
          <pc:sldMk cId="1021041079" sldId="484"/>
        </pc:sldMkLst>
        <pc:spChg chg="mod">
          <ac:chgData name="Paul Burkart" userId="8597e483-fb1d-4145-82a7-59216028a243" providerId="ADAL" clId="{FECDFCFC-9F83-4505-AACA-507D1576C360}" dt="2020-03-09T11:33:18.971" v="476" actId="20577"/>
          <ac:spMkLst>
            <pc:docMk/>
            <pc:sldMk cId="1021041079" sldId="484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5:17.062" v="510" actId="27636"/>
        <pc:sldMkLst>
          <pc:docMk/>
          <pc:sldMk cId="2090230989" sldId="485"/>
        </pc:sldMkLst>
        <pc:spChg chg="mod">
          <ac:chgData name="Paul Burkart" userId="8597e483-fb1d-4145-82a7-59216028a243" providerId="ADAL" clId="{FECDFCFC-9F83-4505-AACA-507D1576C360}" dt="2020-03-09T11:35:17.062" v="510" actId="27636"/>
          <ac:spMkLst>
            <pc:docMk/>
            <pc:sldMk cId="2090230989" sldId="485"/>
            <ac:spMk id="6" creationId="{00000000-0000-0000-0000-000000000000}"/>
          </ac:spMkLst>
        </pc:spChg>
      </pc:sldChg>
      <pc:sldChg chg="modSp add ord modAnim">
        <pc:chgData name="Paul Burkart" userId="8597e483-fb1d-4145-82a7-59216028a243" providerId="ADAL" clId="{FECDFCFC-9F83-4505-AACA-507D1576C360}" dt="2020-03-09T11:36:50.366" v="590" actId="20577"/>
        <pc:sldMkLst>
          <pc:docMk/>
          <pc:sldMk cId="2027344998" sldId="486"/>
        </pc:sldMkLst>
        <pc:spChg chg="mod">
          <ac:chgData name="Paul Burkart" userId="8597e483-fb1d-4145-82a7-59216028a243" providerId="ADAL" clId="{FECDFCFC-9F83-4505-AACA-507D1576C360}" dt="2020-03-09T11:36:50.366" v="590" actId="20577"/>
          <ac:spMkLst>
            <pc:docMk/>
            <pc:sldMk cId="2027344998" sldId="486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38:00.837" v="715" actId="20577"/>
        <pc:sldMkLst>
          <pc:docMk/>
          <pc:sldMk cId="1652180396" sldId="487"/>
        </pc:sldMkLst>
        <pc:spChg chg="mod">
          <ac:chgData name="Paul Burkart" userId="8597e483-fb1d-4145-82a7-59216028a243" providerId="ADAL" clId="{FECDFCFC-9F83-4505-AACA-507D1576C360}" dt="2020-03-09T11:38:00.837" v="715" actId="20577"/>
          <ac:spMkLst>
            <pc:docMk/>
            <pc:sldMk cId="1652180396" sldId="487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9:55.898" v="826" actId="20577"/>
        <pc:sldMkLst>
          <pc:docMk/>
          <pc:sldMk cId="1796844289" sldId="488"/>
        </pc:sldMkLst>
        <pc:spChg chg="mod">
          <ac:chgData name="Paul Burkart" userId="8597e483-fb1d-4145-82a7-59216028a243" providerId="ADAL" clId="{FECDFCFC-9F83-4505-AACA-507D1576C360}" dt="2020-03-09T11:39:55.898" v="826" actId="20577"/>
          <ac:spMkLst>
            <pc:docMk/>
            <pc:sldMk cId="1796844289" sldId="488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0:55.268" v="895" actId="20577"/>
        <pc:sldMkLst>
          <pc:docMk/>
          <pc:sldMk cId="2620547669" sldId="489"/>
        </pc:sldMkLst>
        <pc:spChg chg="mod">
          <ac:chgData name="Paul Burkart" userId="8597e483-fb1d-4145-82a7-59216028a243" providerId="ADAL" clId="{FECDFCFC-9F83-4505-AACA-507D1576C360}" dt="2020-03-09T11:40:55.268" v="895" actId="20577"/>
          <ac:spMkLst>
            <pc:docMk/>
            <pc:sldMk cId="2620547669" sldId="489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2:19.043" v="1010" actId="20577"/>
        <pc:sldMkLst>
          <pc:docMk/>
          <pc:sldMk cId="3540389579" sldId="490"/>
        </pc:sldMkLst>
        <pc:spChg chg="mod">
          <ac:chgData name="Paul Burkart" userId="8597e483-fb1d-4145-82a7-59216028a243" providerId="ADAL" clId="{FECDFCFC-9F83-4505-AACA-507D1576C360}" dt="2020-03-09T11:42:19.043" v="1010" actId="20577"/>
          <ac:spMkLst>
            <pc:docMk/>
            <pc:sldMk cId="3540389579" sldId="490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5:23.555" v="1216" actId="27636"/>
        <pc:sldMkLst>
          <pc:docMk/>
          <pc:sldMk cId="3854658169" sldId="491"/>
        </pc:sldMkLst>
        <pc:spChg chg="mod">
          <ac:chgData name="Paul Burkart" userId="8597e483-fb1d-4145-82a7-59216028a243" providerId="ADAL" clId="{FECDFCFC-9F83-4505-AACA-507D1576C360}" dt="2020-03-09T11:45:23.555" v="1216" actId="27636"/>
          <ac:spMkLst>
            <pc:docMk/>
            <pc:sldMk cId="3854658169" sldId="491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6:18.150" v="1249" actId="20577"/>
        <pc:sldMkLst>
          <pc:docMk/>
          <pc:sldMk cId="4280079944" sldId="492"/>
        </pc:sldMkLst>
        <pc:spChg chg="mod">
          <ac:chgData name="Paul Burkart" userId="8597e483-fb1d-4145-82a7-59216028a243" providerId="ADAL" clId="{FECDFCFC-9F83-4505-AACA-507D1576C360}" dt="2020-03-09T11:46:18.150" v="1249" actId="20577"/>
          <ac:spMkLst>
            <pc:docMk/>
            <pc:sldMk cId="4280079944" sldId="492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7:48.764" v="1418" actId="27636"/>
        <pc:sldMkLst>
          <pc:docMk/>
          <pc:sldMk cId="2591835899" sldId="493"/>
        </pc:sldMkLst>
        <pc:spChg chg="mod">
          <ac:chgData name="Paul Burkart" userId="8597e483-fb1d-4145-82a7-59216028a243" providerId="ADAL" clId="{FECDFCFC-9F83-4505-AACA-507D1576C360}" dt="2020-03-09T11:47:48.764" v="1418" actId="27636"/>
          <ac:spMkLst>
            <pc:docMk/>
            <pc:sldMk cId="2591835899" sldId="493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49:43.431" v="1654" actId="20577"/>
        <pc:sldMkLst>
          <pc:docMk/>
          <pc:sldMk cId="3289581525" sldId="494"/>
        </pc:sldMkLst>
        <pc:spChg chg="mod">
          <ac:chgData name="Paul Burkart" userId="8597e483-fb1d-4145-82a7-59216028a243" providerId="ADAL" clId="{FECDFCFC-9F83-4505-AACA-507D1576C360}" dt="2020-03-09T11:49:43.431" v="1654" actId="20577"/>
          <ac:spMkLst>
            <pc:docMk/>
            <pc:sldMk cId="3289581525" sldId="494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1DD6ABF6-EB3D-4ED2-AA7A-EAC6E438935E}"/>
    <pc:docChg chg="custSel addSld delSld modSld sldOrd">
      <pc:chgData name="Paul Burkart" userId="8597e483-fb1d-4145-82a7-59216028a243" providerId="ADAL" clId="{1DD6ABF6-EB3D-4ED2-AA7A-EAC6E438935E}" dt="2020-02-04T17:27:36.297" v="533" actId="403"/>
      <pc:docMkLst>
        <pc:docMk/>
      </pc:docMkLst>
      <pc:sldChg chg="ord">
        <pc:chgData name="Paul Burkart" userId="8597e483-fb1d-4145-82a7-59216028a243" providerId="ADAL" clId="{1DD6ABF6-EB3D-4ED2-AA7A-EAC6E438935E}" dt="2020-02-04T17:07:25.926" v="443"/>
        <pc:sldMkLst>
          <pc:docMk/>
          <pc:sldMk cId="316234813" sldId="462"/>
        </pc:sldMkLst>
      </pc:sldChg>
      <pc:sldChg chg="addSp delSp modSp">
        <pc:chgData name="Paul Burkart" userId="8597e483-fb1d-4145-82a7-59216028a243" providerId="ADAL" clId="{1DD6ABF6-EB3D-4ED2-AA7A-EAC6E438935E}" dt="2020-02-04T17:04:52.424" v="433" actId="1076"/>
        <pc:sldMkLst>
          <pc:docMk/>
          <pc:sldMk cId="94922427" sldId="463"/>
        </pc:sldMkLst>
        <pc:picChg chg="add mod">
          <ac:chgData name="Paul Burkart" userId="8597e483-fb1d-4145-82a7-59216028a243" providerId="ADAL" clId="{1DD6ABF6-EB3D-4ED2-AA7A-EAC6E438935E}" dt="2020-02-04T17:04:52.424" v="433" actId="1076"/>
          <ac:picMkLst>
            <pc:docMk/>
            <pc:sldMk cId="94922427" sldId="463"/>
            <ac:picMk id="2" creationId="{AB9242BB-94AA-4157-AC06-203DC03DC85D}"/>
          </ac:picMkLst>
        </pc:picChg>
        <pc:picChg chg="del">
          <ac:chgData name="Paul Burkart" userId="8597e483-fb1d-4145-82a7-59216028a243" providerId="ADAL" clId="{1DD6ABF6-EB3D-4ED2-AA7A-EAC6E438935E}" dt="2020-02-04T17:04:37.656" v="429" actId="478"/>
          <ac:picMkLst>
            <pc:docMk/>
            <pc:sldMk cId="94922427" sldId="463"/>
            <ac:picMk id="2050" creationId="{00000000-0000-0000-0000-000000000000}"/>
          </ac:picMkLst>
        </pc:picChg>
      </pc:sldChg>
      <pc:sldChg chg="ord">
        <pc:chgData name="Paul Burkart" userId="8597e483-fb1d-4145-82a7-59216028a243" providerId="ADAL" clId="{1DD6ABF6-EB3D-4ED2-AA7A-EAC6E438935E}" dt="2020-02-04T17:03:25.092" v="427"/>
        <pc:sldMkLst>
          <pc:docMk/>
          <pc:sldMk cId="2786567014" sldId="465"/>
        </pc:sldMkLst>
      </pc:sldChg>
      <pc:sldChg chg="modSp ord">
        <pc:chgData name="Paul Burkart" userId="8597e483-fb1d-4145-82a7-59216028a243" providerId="ADAL" clId="{1DD6ABF6-EB3D-4ED2-AA7A-EAC6E438935E}" dt="2020-02-04T17:07:25.926" v="443"/>
        <pc:sldMkLst>
          <pc:docMk/>
          <pc:sldMk cId="2311996591" sldId="466"/>
        </pc:sldMkLst>
        <pc:picChg chg="mod">
          <ac:chgData name="Paul Burkart" userId="8597e483-fb1d-4145-82a7-59216028a243" providerId="ADAL" clId="{1DD6ABF6-EB3D-4ED2-AA7A-EAC6E438935E}" dt="2020-02-04T17:05:47.642" v="436" actId="1076"/>
          <ac:picMkLst>
            <pc:docMk/>
            <pc:sldMk cId="2311996591" sldId="466"/>
            <ac:picMk id="6146" creationId="{00000000-0000-0000-0000-000000000000}"/>
          </ac:picMkLst>
        </pc:picChg>
      </pc:sldChg>
      <pc:sldChg chg="modSp">
        <pc:chgData name="Paul Burkart" userId="8597e483-fb1d-4145-82a7-59216028a243" providerId="ADAL" clId="{1DD6ABF6-EB3D-4ED2-AA7A-EAC6E438935E}" dt="2020-02-04T13:04:53.167" v="394" actId="20577"/>
        <pc:sldMkLst>
          <pc:docMk/>
          <pc:sldMk cId="3608292312" sldId="467"/>
        </pc:sldMkLst>
        <pc:spChg chg="mod">
          <ac:chgData name="Paul Burkart" userId="8597e483-fb1d-4145-82a7-59216028a243" providerId="ADAL" clId="{1DD6ABF6-EB3D-4ED2-AA7A-EAC6E438935E}" dt="2020-02-04T13:04:53.167" v="394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addSp modSp add">
        <pc:chgData name="Paul Burkart" userId="8597e483-fb1d-4145-82a7-59216028a243" providerId="ADAL" clId="{1DD6ABF6-EB3D-4ED2-AA7A-EAC6E438935E}" dt="2020-02-04T13:03:13.740" v="176" actId="20577"/>
        <pc:sldMkLst>
          <pc:docMk/>
          <pc:sldMk cId="1347875532" sldId="468"/>
        </pc:sldMkLst>
        <pc:spChg chg="mod">
          <ac:chgData name="Paul Burkart" userId="8597e483-fb1d-4145-82a7-59216028a243" providerId="ADAL" clId="{1DD6ABF6-EB3D-4ED2-AA7A-EAC6E438935E}" dt="2020-02-04T13:03:13.740" v="176" actId="20577"/>
          <ac:spMkLst>
            <pc:docMk/>
            <pc:sldMk cId="1347875532" sldId="468"/>
            <ac:spMk id="4" creationId="{00000000-0000-0000-0000-000000000000}"/>
          </ac:spMkLst>
        </pc:spChg>
        <pc:spChg chg="mod">
          <ac:chgData name="Paul Burkart" userId="8597e483-fb1d-4145-82a7-59216028a243" providerId="ADAL" clId="{1DD6ABF6-EB3D-4ED2-AA7A-EAC6E438935E}" dt="2020-02-04T13:03:02.616" v="149" actId="20577"/>
          <ac:spMkLst>
            <pc:docMk/>
            <pc:sldMk cId="1347875532" sldId="468"/>
            <ac:spMk id="6" creationId="{00000000-0000-0000-0000-000000000000}"/>
          </ac:spMkLst>
        </pc:spChg>
        <pc:picChg chg="add mod">
          <ac:chgData name="Paul Burkart" userId="8597e483-fb1d-4145-82a7-59216028a243" providerId="ADAL" clId="{1DD6ABF6-EB3D-4ED2-AA7A-EAC6E438935E}" dt="2020-02-04T12:59:35.094" v="4" actId="1076"/>
          <ac:picMkLst>
            <pc:docMk/>
            <pc:sldMk cId="1347875532" sldId="468"/>
            <ac:picMk id="7" creationId="{B832E6AF-DD41-493E-859B-99F3855F8411}"/>
          </ac:picMkLst>
        </pc:picChg>
      </pc:sldChg>
      <pc:sldChg chg="modSp add">
        <pc:chgData name="Paul Burkart" userId="8597e483-fb1d-4145-82a7-59216028a243" providerId="ADAL" clId="{1DD6ABF6-EB3D-4ED2-AA7A-EAC6E438935E}" dt="2020-02-04T13:04:19.906" v="381" actId="27636"/>
        <pc:sldMkLst>
          <pc:docMk/>
          <pc:sldMk cId="1486082914" sldId="469"/>
        </pc:sldMkLst>
        <pc:spChg chg="mod">
          <ac:chgData name="Paul Burkart" userId="8597e483-fb1d-4145-82a7-59216028a243" providerId="ADAL" clId="{1DD6ABF6-EB3D-4ED2-AA7A-EAC6E438935E}" dt="2020-02-04T13:04:19.906" v="381" actId="27636"/>
          <ac:spMkLst>
            <pc:docMk/>
            <pc:sldMk cId="1486082914" sldId="469"/>
            <ac:spMk id="6" creationId="{00000000-0000-0000-0000-000000000000}"/>
          </ac:spMkLst>
        </pc:spChg>
      </pc:sldChg>
      <pc:sldChg chg="add">
        <pc:chgData name="Paul Burkart" userId="8597e483-fb1d-4145-82a7-59216028a243" providerId="ADAL" clId="{1DD6ABF6-EB3D-4ED2-AA7A-EAC6E438935E}" dt="2020-02-04T17:04:35.027" v="428"/>
        <pc:sldMkLst>
          <pc:docMk/>
          <pc:sldMk cId="4071348010" sldId="470"/>
        </pc:sldMkLst>
      </pc:sldChg>
      <pc:sldChg chg="addSp delSp modSp add">
        <pc:chgData name="Paul Burkart" userId="8597e483-fb1d-4145-82a7-59216028a243" providerId="ADAL" clId="{1DD6ABF6-EB3D-4ED2-AA7A-EAC6E438935E}" dt="2020-02-04T17:07:14.332" v="442" actId="14100"/>
        <pc:sldMkLst>
          <pc:docMk/>
          <pc:sldMk cId="2962675901" sldId="471"/>
        </pc:sldMkLst>
        <pc:picChg chg="del">
          <ac:chgData name="Paul Burkart" userId="8597e483-fb1d-4145-82a7-59216028a243" providerId="ADAL" clId="{1DD6ABF6-EB3D-4ED2-AA7A-EAC6E438935E}" dt="2020-02-04T17:06:59.323" v="438" actId="478"/>
          <ac:picMkLst>
            <pc:docMk/>
            <pc:sldMk cId="2962675901" sldId="471"/>
            <ac:picMk id="2" creationId="{00000000-0000-0000-0000-000000000000}"/>
          </ac:picMkLst>
        </pc:picChg>
        <pc:picChg chg="add mod">
          <ac:chgData name="Paul Burkart" userId="8597e483-fb1d-4145-82a7-59216028a243" providerId="ADAL" clId="{1DD6ABF6-EB3D-4ED2-AA7A-EAC6E438935E}" dt="2020-02-04T17:07:14.332" v="442" actId="14100"/>
          <ac:picMkLst>
            <pc:docMk/>
            <pc:sldMk cId="2962675901" sldId="471"/>
            <ac:picMk id="1026" creationId="{02473DCA-578D-4303-BEDF-9B5B513066C1}"/>
          </ac:picMkLst>
        </pc:picChg>
      </pc:sldChg>
      <pc:sldChg chg="delSp modSp add">
        <pc:chgData name="Paul Burkart" userId="8597e483-fb1d-4145-82a7-59216028a243" providerId="ADAL" clId="{1DD6ABF6-EB3D-4ED2-AA7A-EAC6E438935E}" dt="2020-02-04T17:27:36.297" v="533" actId="403"/>
        <pc:sldMkLst>
          <pc:docMk/>
          <pc:sldMk cId="763214784" sldId="472"/>
        </pc:sldMkLst>
        <pc:spChg chg="mod">
          <ac:chgData name="Paul Burkart" userId="8597e483-fb1d-4145-82a7-59216028a243" providerId="ADAL" clId="{1DD6ABF6-EB3D-4ED2-AA7A-EAC6E438935E}" dt="2020-02-04T17:27:36.297" v="533" actId="403"/>
          <ac:spMkLst>
            <pc:docMk/>
            <pc:sldMk cId="763214784" sldId="472"/>
            <ac:spMk id="6" creationId="{00000000-0000-0000-0000-000000000000}"/>
          </ac:spMkLst>
        </pc:spChg>
        <pc:picChg chg="del">
          <ac:chgData name="Paul Burkart" userId="8597e483-fb1d-4145-82a7-59216028a243" providerId="ADAL" clId="{1DD6ABF6-EB3D-4ED2-AA7A-EAC6E438935E}" dt="2020-02-04T17:22:52.219" v="446" actId="478"/>
          <ac:picMkLst>
            <pc:docMk/>
            <pc:sldMk cId="763214784" sldId="472"/>
            <ac:picMk id="7" creationId="{B832E6AF-DD41-493E-859B-99F3855F8411}"/>
          </ac:picMkLst>
        </pc:picChg>
      </pc:sldChg>
    </pc:docChg>
  </pc:docChgLst>
  <pc:docChgLst>
    <pc:chgData name="Paul Burkart" userId="8597e483-fb1d-4145-82a7-59216028a243" providerId="ADAL" clId="{6CC1CE84-2107-4D7F-9760-88D33074D459}"/>
    <pc:docChg chg="undo redo custSel addSld modSld">
      <pc:chgData name="Paul Burkart" userId="8597e483-fb1d-4145-82a7-59216028a243" providerId="ADAL" clId="{6CC1CE84-2107-4D7F-9760-88D33074D459}" dt="2020-03-10T19:26:47.860" v="118" actId="6549"/>
      <pc:docMkLst>
        <pc:docMk/>
      </pc:docMkLst>
      <pc:sldChg chg="addSp delSp modSp">
        <pc:chgData name="Paul Burkart" userId="8597e483-fb1d-4145-82a7-59216028a243" providerId="ADAL" clId="{6CC1CE84-2107-4D7F-9760-88D33074D459}" dt="2020-03-10T19:26:47.860" v="118" actId="6549"/>
        <pc:sldMkLst>
          <pc:docMk/>
          <pc:sldMk cId="3608292312" sldId="467"/>
        </pc:sldMkLst>
        <pc:spChg chg="mod">
          <ac:chgData name="Paul Burkart" userId="8597e483-fb1d-4145-82a7-59216028a243" providerId="ADAL" clId="{6CC1CE84-2107-4D7F-9760-88D33074D459}" dt="2020-03-10T19:26:47.860" v="118" actId="6549"/>
          <ac:spMkLst>
            <pc:docMk/>
            <pc:sldMk cId="3608292312" sldId="467"/>
            <ac:spMk id="77826" creationId="{00000000-0000-0000-0000-000000000000}"/>
          </ac:spMkLst>
        </pc:spChg>
        <pc:picChg chg="add del">
          <ac:chgData name="Paul Burkart" userId="8597e483-fb1d-4145-82a7-59216028a243" providerId="ADAL" clId="{6CC1CE84-2107-4D7F-9760-88D33074D459}" dt="2020-03-10T19:24:31.610" v="28" actId="478"/>
          <ac:picMkLst>
            <pc:docMk/>
            <pc:sldMk cId="3608292312" sldId="467"/>
            <ac:picMk id="2" creationId="{5240EF8B-29A2-46C3-AF81-3DE7259C0E61}"/>
          </ac:picMkLst>
        </pc:picChg>
        <pc:picChg chg="del">
          <ac:chgData name="Paul Burkart" userId="8597e483-fb1d-4145-82a7-59216028a243" providerId="ADAL" clId="{6CC1CE84-2107-4D7F-9760-88D33074D459}" dt="2020-03-10T19:24:31.610" v="28" actId="478"/>
          <ac:picMkLst>
            <pc:docMk/>
            <pc:sldMk cId="3608292312" sldId="467"/>
            <ac:picMk id="1026" creationId="{00000000-0000-0000-0000-000000000000}"/>
          </ac:picMkLst>
        </pc:picChg>
        <pc:picChg chg="add mod">
          <ac:chgData name="Paul Burkart" userId="8597e483-fb1d-4145-82a7-59216028a243" providerId="ADAL" clId="{6CC1CE84-2107-4D7F-9760-88D33074D459}" dt="2020-03-10T19:25:31.697" v="43" actId="1036"/>
          <ac:picMkLst>
            <pc:docMk/>
            <pc:sldMk cId="3608292312" sldId="467"/>
            <ac:picMk id="1028" creationId="{4AF68694-F8EF-4E14-B4B3-B68C8C2E5DD0}"/>
          </ac:picMkLst>
        </pc:picChg>
      </pc:sldChg>
      <pc:sldChg chg="modSp">
        <pc:chgData name="Paul Burkart" userId="8597e483-fb1d-4145-82a7-59216028a243" providerId="ADAL" clId="{6CC1CE84-2107-4D7F-9760-88D33074D459}" dt="2020-03-10T11:52:30.566" v="25" actId="27636"/>
        <pc:sldMkLst>
          <pc:docMk/>
          <pc:sldMk cId="2252052315" sldId="478"/>
        </pc:sldMkLst>
        <pc:spChg chg="mod">
          <ac:chgData name="Paul Burkart" userId="8597e483-fb1d-4145-82a7-59216028a243" providerId="ADAL" clId="{6CC1CE84-2107-4D7F-9760-88D33074D459}" dt="2020-03-10T11:52:30.566" v="25" actId="27636"/>
          <ac:spMkLst>
            <pc:docMk/>
            <pc:sldMk cId="2252052315" sldId="478"/>
            <ac:spMk id="6" creationId="{00000000-0000-0000-0000-000000000000}"/>
          </ac:spMkLst>
        </pc:spChg>
      </pc:sldChg>
      <pc:sldChg chg="add">
        <pc:chgData name="Paul Burkart" userId="8597e483-fb1d-4145-82a7-59216028a243" providerId="ADAL" clId="{6CC1CE84-2107-4D7F-9760-88D33074D459}" dt="2020-03-10T19:24:25.392" v="26"/>
        <pc:sldMkLst>
          <pc:docMk/>
          <pc:sldMk cId="804003914" sldId="501"/>
        </pc:sldMkLst>
      </pc:sldChg>
    </pc:docChg>
  </pc:docChgLst>
  <pc:docChgLst>
    <pc:chgData name="Paul Burkart" userId="8597e483-fb1d-4145-82a7-59216028a243" providerId="ADAL" clId="{2FE93B71-F970-41C7-8F9C-265DE9EE16A0}"/>
    <pc:docChg chg="undo redo custSel addSld delSld modSld">
      <pc:chgData name="Paul Burkart" userId="8597e483-fb1d-4145-82a7-59216028a243" providerId="ADAL" clId="{2FE93B71-F970-41C7-8F9C-265DE9EE16A0}" dt="2020-02-10T12:58:25.769" v="356" actId="20577"/>
      <pc:docMkLst>
        <pc:docMk/>
      </pc:docMkLst>
      <pc:sldChg chg="del">
        <pc:chgData name="Paul Burkart" userId="8597e483-fb1d-4145-82a7-59216028a243" providerId="ADAL" clId="{2FE93B71-F970-41C7-8F9C-265DE9EE16A0}" dt="2020-02-10T12:57:45.603" v="258" actId="2696"/>
        <pc:sldMkLst>
          <pc:docMk/>
          <pc:sldMk cId="4059912343" sldId="407"/>
        </pc:sldMkLst>
      </pc:sldChg>
      <pc:sldChg chg="del">
        <pc:chgData name="Paul Burkart" userId="8597e483-fb1d-4145-82a7-59216028a243" providerId="ADAL" clId="{2FE93B71-F970-41C7-8F9C-265DE9EE16A0}" dt="2020-02-10T11:52:28.165" v="137" actId="2696"/>
        <pc:sldMkLst>
          <pc:docMk/>
          <pc:sldMk cId="316234813" sldId="462"/>
        </pc:sldMkLst>
      </pc:sldChg>
      <pc:sldChg chg="del">
        <pc:chgData name="Paul Burkart" userId="8597e483-fb1d-4145-82a7-59216028a243" providerId="ADAL" clId="{2FE93B71-F970-41C7-8F9C-265DE9EE16A0}" dt="2020-02-10T11:52:28.142" v="135" actId="2696"/>
        <pc:sldMkLst>
          <pc:docMk/>
          <pc:sldMk cId="94922427" sldId="463"/>
        </pc:sldMkLst>
      </pc:sldChg>
      <pc:sldChg chg="del">
        <pc:chgData name="Paul Burkart" userId="8597e483-fb1d-4145-82a7-59216028a243" providerId="ADAL" clId="{2FE93B71-F970-41C7-8F9C-265DE9EE16A0}" dt="2020-02-10T11:52:28.127" v="133" actId="2696"/>
        <pc:sldMkLst>
          <pc:docMk/>
          <pc:sldMk cId="2786567014" sldId="465"/>
        </pc:sldMkLst>
      </pc:sldChg>
      <pc:sldChg chg="del">
        <pc:chgData name="Paul Burkart" userId="8597e483-fb1d-4145-82a7-59216028a243" providerId="ADAL" clId="{2FE93B71-F970-41C7-8F9C-265DE9EE16A0}" dt="2020-02-10T11:52:28.149" v="136" actId="2696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2FE93B71-F970-41C7-8F9C-265DE9EE16A0}" dt="2020-02-10T11:51:59.626" v="84" actId="115"/>
        <pc:sldMkLst>
          <pc:docMk/>
          <pc:sldMk cId="3608292312" sldId="467"/>
        </pc:sldMkLst>
        <pc:spChg chg="mod">
          <ac:chgData name="Paul Burkart" userId="8597e483-fb1d-4145-82a7-59216028a243" providerId="ADAL" clId="{2FE93B71-F970-41C7-8F9C-265DE9EE16A0}" dt="2020-02-10T11:51:40.107" v="16" actId="20577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1:59.626" v="84" actId="115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2FE93B71-F970-41C7-8F9C-265DE9EE16A0}" dt="2020-02-10T12:57:45.619" v="259" actId="2696"/>
        <pc:sldMkLst>
          <pc:docMk/>
          <pc:sldMk cId="1347875532" sldId="468"/>
        </pc:sldMkLst>
      </pc:sldChg>
      <pc:sldChg chg="del">
        <pc:chgData name="Paul Burkart" userId="8597e483-fb1d-4145-82a7-59216028a243" providerId="ADAL" clId="{2FE93B71-F970-41C7-8F9C-265DE9EE16A0}" dt="2020-02-10T12:57:45.635" v="260" actId="2696"/>
        <pc:sldMkLst>
          <pc:docMk/>
          <pc:sldMk cId="1486082914" sldId="469"/>
        </pc:sldMkLst>
      </pc:sldChg>
      <pc:sldChg chg="del">
        <pc:chgData name="Paul Burkart" userId="8597e483-fb1d-4145-82a7-59216028a243" providerId="ADAL" clId="{2FE93B71-F970-41C7-8F9C-265DE9EE16A0}" dt="2020-02-10T11:52:28.142" v="134" actId="2696"/>
        <pc:sldMkLst>
          <pc:docMk/>
          <pc:sldMk cId="2962675901" sldId="471"/>
        </pc:sldMkLst>
      </pc:sldChg>
      <pc:sldChg chg="modSp">
        <pc:chgData name="Paul Burkart" userId="8597e483-fb1d-4145-82a7-59216028a243" providerId="ADAL" clId="{2FE93B71-F970-41C7-8F9C-265DE9EE16A0}" dt="2020-02-10T12:58:25.769" v="356" actId="20577"/>
        <pc:sldMkLst>
          <pc:docMk/>
          <pc:sldMk cId="763214784" sldId="472"/>
        </pc:sldMkLst>
        <pc:spChg chg="mod">
          <ac:chgData name="Paul Burkart" userId="8597e483-fb1d-4145-82a7-59216028a243" providerId="ADAL" clId="{2FE93B71-F970-41C7-8F9C-265DE9EE16A0}" dt="2020-02-10T12:57:53.603" v="269" actId="20577"/>
          <ac:spMkLst>
            <pc:docMk/>
            <pc:sldMk cId="763214784" sldId="472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2:58:25.769" v="356" actId="20577"/>
          <ac:spMkLst>
            <pc:docMk/>
            <pc:sldMk cId="763214784" sldId="472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2:19.101" v="132" actId="20577"/>
        <pc:sldMkLst>
          <pc:docMk/>
          <pc:sldMk cId="2455795633" sldId="473"/>
        </pc:sldMkLst>
        <pc:spChg chg="mod">
          <ac:chgData name="Paul Burkart" userId="8597e483-fb1d-4145-82a7-59216028a243" providerId="ADAL" clId="{2FE93B71-F970-41C7-8F9C-265DE9EE16A0}" dt="2020-02-10T11:52:19.101" v="132" actId="20577"/>
          <ac:spMkLst>
            <pc:docMk/>
            <pc:sldMk cId="2455795633" sldId="473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3:24.753" v="174" actId="6549"/>
        <pc:sldMkLst>
          <pc:docMk/>
          <pc:sldMk cId="1645860342" sldId="474"/>
        </pc:sldMkLst>
        <pc:spChg chg="mod">
          <ac:chgData name="Paul Burkart" userId="8597e483-fb1d-4145-82a7-59216028a243" providerId="ADAL" clId="{2FE93B71-F970-41C7-8F9C-265DE9EE16A0}" dt="2020-02-10T11:52:35.663" v="143" actId="20577"/>
          <ac:spMkLst>
            <pc:docMk/>
            <pc:sldMk cId="1645860342" sldId="474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3:24.753" v="174" actId="6549"/>
          <ac:spMkLst>
            <pc:docMk/>
            <pc:sldMk cId="1645860342" sldId="474"/>
            <ac:spMk id="6" creationId="{00000000-0000-0000-0000-000000000000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5:22.854" v="226" actId="403"/>
        <pc:sldMkLst>
          <pc:docMk/>
          <pc:sldMk cId="1502889719" sldId="475"/>
        </pc:sldMkLst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2" creationId="{010E55E2-5064-4827-B2ED-1B3FC41CD07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3" creationId="{5AB993C5-B1F6-4B2D-A9FC-4EEB860E602E}"/>
          </ac:spMkLst>
        </pc:spChg>
        <pc:spChg chg="mod">
          <ac:chgData name="Paul Burkart" userId="8597e483-fb1d-4145-82a7-59216028a243" providerId="ADAL" clId="{2FE93B71-F970-41C7-8F9C-265DE9EE16A0}" dt="2020-02-10T11:55:22.854" v="226" actId="403"/>
          <ac:spMkLst>
            <pc:docMk/>
            <pc:sldMk cId="1502889719" sldId="475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7" creationId="{A68686EA-057F-4FE2-A5A0-3A4ED3B4CFD0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8" creationId="{A238218E-C54D-427D-89F8-DD0AFCE6C2E3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9" creationId="{AB28A3E3-75B6-49CD-B5AD-3775732B15EA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10" creationId="{1B7E76DE-0A74-44BB-86B0-8DD4A26F3368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6:07.613" v="239" actId="27636"/>
        <pc:sldMkLst>
          <pc:docMk/>
          <pc:sldMk cId="457516545" sldId="476"/>
        </pc:sldMkLst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2" creationId="{402BC3EE-F385-4F43-BDFD-107971E43157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3" creationId="{46693EAB-D874-4EC3-B443-6693D1341084}"/>
          </ac:spMkLst>
        </pc:spChg>
        <pc:spChg chg="mod">
          <ac:chgData name="Paul Burkart" userId="8597e483-fb1d-4145-82a7-59216028a243" providerId="ADAL" clId="{2FE93B71-F970-41C7-8F9C-265DE9EE16A0}" dt="2020-02-10T11:56:07.613" v="239" actId="27636"/>
          <ac:spMkLst>
            <pc:docMk/>
            <pc:sldMk cId="457516545" sldId="476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7" creationId="{9103B423-04E5-49E4-9B33-33FDA3784CB9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8" creationId="{3DE373E5-E0F5-44CD-90A3-00F8D90E8557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9" creationId="{AF681F5F-F7D0-41C9-A11C-AB40C1EFBA82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10" creationId="{558848A0-F8D5-462D-912B-AAEB1D6E4B51}"/>
          </ac:spMkLst>
        </pc:spChg>
      </pc:sldChg>
      <pc:sldChg chg="modSp add">
        <pc:chgData name="Paul Burkart" userId="8597e483-fb1d-4145-82a7-59216028a243" providerId="ADAL" clId="{2FE93B71-F970-41C7-8F9C-265DE9EE16A0}" dt="2020-02-10T12:57:03.611" v="257" actId="20577"/>
        <pc:sldMkLst>
          <pc:docMk/>
          <pc:sldMk cId="1236353488" sldId="477"/>
        </pc:sldMkLst>
        <pc:spChg chg="mod">
          <ac:chgData name="Paul Burkart" userId="8597e483-fb1d-4145-82a7-59216028a243" providerId="ADAL" clId="{2FE93B71-F970-41C7-8F9C-265DE9EE16A0}" dt="2020-02-10T12:57:03.611" v="257" actId="20577"/>
          <ac:spMkLst>
            <pc:docMk/>
            <pc:sldMk cId="1236353488" sldId="47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4B4C26B2-B5D5-45A1-ADF7-BF4E0B753E8B}"/>
    <pc:docChg chg="custSel modSld">
      <pc:chgData name="Paul Burkart" userId="8597e483-fb1d-4145-82a7-59216028a243" providerId="ADAL" clId="{4B4C26B2-B5D5-45A1-ADF7-BF4E0B753E8B}" dt="2020-02-12T12:51:14.021" v="184" actId="20577"/>
      <pc:docMkLst>
        <pc:docMk/>
      </pc:docMkLst>
      <pc:sldChg chg="modSp">
        <pc:chgData name="Paul Burkart" userId="8597e483-fb1d-4145-82a7-59216028a243" providerId="ADAL" clId="{4B4C26B2-B5D5-45A1-ADF7-BF4E0B753E8B}" dt="2020-02-12T12:51:14.021" v="184" actId="20577"/>
        <pc:sldMkLst>
          <pc:docMk/>
          <pc:sldMk cId="3608292312" sldId="467"/>
        </pc:sldMkLst>
        <pc:spChg chg="mod">
          <ac:chgData name="Paul Burkart" userId="8597e483-fb1d-4145-82a7-59216028a243" providerId="ADAL" clId="{4B4C26B2-B5D5-45A1-ADF7-BF4E0B753E8B}" dt="2020-02-12T12:50:39.976" v="21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4B4C26B2-B5D5-45A1-ADF7-BF4E0B753E8B}" dt="2020-02-12T12:51:14.021" v="184" actId="20577"/>
          <ac:spMkLst>
            <pc:docMk/>
            <pc:sldMk cId="3608292312" sldId="46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A6A41D5C-9FC6-4FB2-97A1-33CEE81317F0}"/>
    <pc:docChg chg="custSel addSld delSld modSld sldOrd">
      <pc:chgData name="Paul Burkart" userId="8597e483-fb1d-4145-82a7-59216028a243" providerId="ADAL" clId="{A6A41D5C-9FC6-4FB2-97A1-33CEE81317F0}" dt="2020-02-06T12:46:48.917" v="416"/>
      <pc:docMkLst>
        <pc:docMk/>
      </pc:docMkLst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316234813" sldId="462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94922427" sldId="463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786567014" sldId="465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A6A41D5C-9FC6-4FB2-97A1-33CEE81317F0}" dt="2020-02-06T12:43:33.264" v="49" actId="20577"/>
        <pc:sldMkLst>
          <pc:docMk/>
          <pc:sldMk cId="3608292312" sldId="467"/>
        </pc:sldMkLst>
        <pc:spChg chg="mod">
          <ac:chgData name="Paul Burkart" userId="8597e483-fb1d-4145-82a7-59216028a243" providerId="ADAL" clId="{A6A41D5C-9FC6-4FB2-97A1-33CEE81317F0}" dt="2020-02-06T12:43:33.264" v="49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A6A41D5C-9FC6-4FB2-97A1-33CEE81317F0}" dt="2020-02-06T12:46:25.226" v="413" actId="2696"/>
        <pc:sldMkLst>
          <pc:docMk/>
          <pc:sldMk cId="4071348010" sldId="470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962675901" sldId="471"/>
        </pc:sldMkLst>
      </pc:sldChg>
      <pc:sldChg chg="modSp add ord">
        <pc:chgData name="Paul Burkart" userId="8597e483-fb1d-4145-82a7-59216028a243" providerId="ADAL" clId="{A6A41D5C-9FC6-4FB2-97A1-33CEE81317F0}" dt="2020-02-06T12:45:51.395" v="412" actId="115"/>
        <pc:sldMkLst>
          <pc:docMk/>
          <pc:sldMk cId="2455795633" sldId="473"/>
        </pc:sldMkLst>
        <pc:spChg chg="mod">
          <ac:chgData name="Paul Burkart" userId="8597e483-fb1d-4145-82a7-59216028a243" providerId="ADAL" clId="{A6A41D5C-9FC6-4FB2-97A1-33CEE81317F0}" dt="2020-02-06T12:43:56.953" v="79" actId="20577"/>
          <ac:spMkLst>
            <pc:docMk/>
            <pc:sldMk cId="2455795633" sldId="473"/>
            <ac:spMk id="4" creationId="{00000000-0000-0000-0000-000000000000}"/>
          </ac:spMkLst>
        </pc:spChg>
        <pc:spChg chg="mod">
          <ac:chgData name="Paul Burkart" userId="8597e483-fb1d-4145-82a7-59216028a243" providerId="ADAL" clId="{A6A41D5C-9FC6-4FB2-97A1-33CEE81317F0}" dt="2020-02-06T12:45:51.395" v="412" actId="115"/>
          <ac:spMkLst>
            <pc:docMk/>
            <pc:sldMk cId="2455795633" sldId="473"/>
            <ac:spMk id="6" creationId="{00000000-0000-0000-0000-000000000000}"/>
          </ac:spMkLst>
        </pc:spChg>
      </pc:sldChg>
      <pc:sldChg chg="add ord">
        <pc:chgData name="Paul Burkart" userId="8597e483-fb1d-4145-82a7-59216028a243" providerId="ADAL" clId="{A6A41D5C-9FC6-4FB2-97A1-33CEE81317F0}" dt="2020-02-06T12:46:48.917" v="416"/>
        <pc:sldMkLst>
          <pc:docMk/>
          <pc:sldMk cId="1645860342" sldId="474"/>
        </pc:sldMkLst>
      </pc:sldChg>
    </pc:docChg>
  </pc:docChgLst>
  <pc:docChgLst>
    <pc:chgData name="Paul Burkart" userId="8597e483-fb1d-4145-82a7-59216028a243" providerId="ADAL" clId="{7C382B39-2EDA-4A66-8F67-48C88A8EE374}"/>
    <pc:docChg chg="custSel addSld delSld modSld">
      <pc:chgData name="Paul Burkart" userId="8597e483-fb1d-4145-82a7-59216028a243" providerId="ADAL" clId="{7C382B39-2EDA-4A66-8F67-48C88A8EE374}" dt="2020-03-03T12:52:42.529" v="161" actId="20577"/>
      <pc:docMkLst>
        <pc:docMk/>
      </pc:docMkLst>
      <pc:sldChg chg="modSp">
        <pc:chgData name="Paul Burkart" userId="8597e483-fb1d-4145-82a7-59216028a243" providerId="ADAL" clId="{7C382B39-2EDA-4A66-8F67-48C88A8EE374}" dt="2020-02-24T13:31:29.092" v="138" actId="27636"/>
        <pc:sldMkLst>
          <pc:docMk/>
          <pc:sldMk cId="3608292312" sldId="467"/>
        </pc:sldMkLst>
        <pc:spChg chg="mod">
          <ac:chgData name="Paul Burkart" userId="8597e483-fb1d-4145-82a7-59216028a243" providerId="ADAL" clId="{7C382B39-2EDA-4A66-8F67-48C88A8EE374}" dt="2020-02-24T12:49:18.195" v="30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7C382B39-2EDA-4A66-8F67-48C88A8EE374}" dt="2020-02-24T13:31:29.092" v="138" actId="27636"/>
          <ac:spMkLst>
            <pc:docMk/>
            <pc:sldMk cId="3608292312" sldId="467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7C382B39-2EDA-4A66-8F67-48C88A8EE374}" dt="2020-02-24T12:55:20.988" v="134" actId="20577"/>
        <pc:sldMkLst>
          <pc:docMk/>
          <pc:sldMk cId="2252052315" sldId="478"/>
        </pc:sldMkLst>
        <pc:spChg chg="mod">
          <ac:chgData name="Paul Burkart" userId="8597e483-fb1d-4145-82a7-59216028a243" providerId="ADAL" clId="{7C382B39-2EDA-4A66-8F67-48C88A8EE374}" dt="2020-02-24T12:55:20.988" v="134" actId="20577"/>
          <ac:spMkLst>
            <pc:docMk/>
            <pc:sldMk cId="2252052315" sldId="478"/>
            <ac:spMk id="6" creationId="{00000000-0000-0000-0000-000000000000}"/>
          </ac:spMkLst>
        </pc:spChg>
      </pc:sldChg>
      <pc:sldChg chg="add del">
        <pc:chgData name="Paul Burkart" userId="8597e483-fb1d-4145-82a7-59216028a243" providerId="ADAL" clId="{7C382B39-2EDA-4A66-8F67-48C88A8EE374}" dt="2020-02-24T12:49:10.516" v="15" actId="2696"/>
        <pc:sldMkLst>
          <pc:docMk/>
          <pc:sldMk cId="2701556377" sldId="478"/>
        </pc:sldMkLst>
      </pc:sldChg>
      <pc:sldChg chg="modSp">
        <pc:chgData name="Paul Burkart" userId="8597e483-fb1d-4145-82a7-59216028a243" providerId="ADAL" clId="{7C382B39-2EDA-4A66-8F67-48C88A8EE374}" dt="2020-03-03T12:52:42.529" v="161" actId="20577"/>
        <pc:sldMkLst>
          <pc:docMk/>
          <pc:sldMk cId="1149007309" sldId="480"/>
        </pc:sldMkLst>
        <pc:spChg chg="mod">
          <ac:chgData name="Paul Burkart" userId="8597e483-fb1d-4145-82a7-59216028a243" providerId="ADAL" clId="{7C382B39-2EDA-4A66-8F67-48C88A8EE374}" dt="2020-03-03T12:52:42.529" v="161" actId="20577"/>
          <ac:spMkLst>
            <pc:docMk/>
            <pc:sldMk cId="1149007309" sldId="48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WORLD WAR II: USA vs. JAPAN</a:t>
            </a:r>
            <a:b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(1941-1945)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1028" name="Picture 4" descr="Image result for enola gay">
            <a:extLst>
              <a:ext uri="{FF2B5EF4-FFF2-40B4-BE49-F238E27FC236}">
                <a16:creationId xmlns:a16="http://schemas.microsoft.com/office/drawing/2014/main" xmlns="" id="{4AF68694-F8EF-4E14-B4B3-B68C8C2E5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2328" r="7810" b="19193"/>
          <a:stretch/>
        </p:blipFill>
        <p:spPr bwMode="auto">
          <a:xfrm>
            <a:off x="331642" y="1505828"/>
            <a:ext cx="8480713" cy="53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HIROSHIMA &amp; NAGASAKI (1945)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1026" name="Picture 2" descr="The mushroom cloud over Nagasak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1" y="1491403"/>
            <a:ext cx="8049896" cy="53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HIROSHIMA &amp; NAGASAKI (1945)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4098" name="Picture 2" descr="Nagasa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77" y="1498509"/>
            <a:ext cx="8582815" cy="53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HIROSHIMA &amp; NAGASAKI (1945)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2050" name="Picture 2" descr="After the bombing of Hirosh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7" y="1522154"/>
            <a:ext cx="7572104" cy="5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HIROSHIMA &amp; NAGASAKI (1945)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3074" name="Picture 2" descr="https://www.atomicheritage.org/sites/default/files/Hiroshima-financial-distri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92" y="1508108"/>
            <a:ext cx="7046414" cy="53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FOREIGN vs DOMESTIC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6" y="1637803"/>
            <a:ext cx="8625385" cy="505038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effects did the atomic bomb have on the citizens of Hiroshima?</a:t>
            </a:r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Why do you think the United States decided to drop the atomic bomb?</a:t>
            </a:r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What other options/alternatives do you think should have been considered?</a:t>
            </a:r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633222" indent="-51435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When is such military force necessary?</a:t>
            </a:r>
          </a:p>
        </p:txBody>
      </p:sp>
    </p:spTree>
    <p:extLst>
      <p:ext uri="{BB962C8B-B14F-4D97-AF65-F5344CB8AC3E}">
        <p14:creationId xmlns:p14="http://schemas.microsoft.com/office/powerpoint/2010/main" val="4289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FOREIGN vs DOMESTIC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6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u="sng" dirty="0"/>
              <a:t>Domestic policy</a:t>
            </a:r>
            <a:r>
              <a:rPr lang="en-US" dirty="0"/>
              <a:t> is what happens INSIDE a country.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i="1" dirty="0"/>
              <a:t>EX: taxes; police; elections; health care; business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u="sng" dirty="0"/>
              <a:t>Foreign policy</a:t>
            </a:r>
            <a:r>
              <a:rPr lang="en-US" dirty="0"/>
              <a:t> is what happens OUTSIDE a country’s borders. It’s kind of like a blueprint for how a country treats other nations.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i="1" dirty="0"/>
              <a:t>EX: foreign aid; treaties; wars; trade</a:t>
            </a:r>
          </a:p>
        </p:txBody>
      </p:sp>
    </p:spTree>
    <p:extLst>
      <p:ext uri="{BB962C8B-B14F-4D97-AF65-F5344CB8AC3E}">
        <p14:creationId xmlns:p14="http://schemas.microsoft.com/office/powerpoint/2010/main" val="36200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5 GOALS OF FOREIGN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6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Maintaining national security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Supporting democracy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Promoting world peace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Providing aid to people in need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Establishing open trade</a:t>
            </a:r>
          </a:p>
        </p:txBody>
      </p:sp>
    </p:spTree>
    <p:extLst>
      <p:ext uri="{BB962C8B-B14F-4D97-AF65-F5344CB8AC3E}">
        <p14:creationId xmlns:p14="http://schemas.microsoft.com/office/powerpoint/2010/main" val="491718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7" y="1555423"/>
            <a:ext cx="8777785" cy="5231876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Read p. 584-589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As you read, work on answering the given questions.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endParaRPr lang="en-US" sz="2800" dirty="0"/>
          </a:p>
          <a:p>
            <a:pPr marL="118872" indent="0" fontAlgn="auto">
              <a:lnSpc>
                <a:spcPct val="134000"/>
              </a:lnSpc>
              <a:spcAft>
                <a:spcPts val="0"/>
              </a:spcAft>
              <a:buNone/>
            </a:pPr>
            <a:r>
              <a:rPr lang="en-US" sz="2800" u="sng" dirty="0"/>
              <a:t>Lesson Close: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Think back to the </a:t>
            </a:r>
            <a:r>
              <a:rPr lang="en-US" sz="2800" u="sng" dirty="0"/>
              <a:t>5 main goals of foreign policy</a:t>
            </a:r>
            <a:r>
              <a:rPr lang="en-US" sz="2800" dirty="0"/>
              <a:t>.  Pick one.  What might be something that the United States could do to help meet this goal?  Pretend that you are a reporter for a newspaper or TV station, and construct a brief news story reporting on the U.S. doing something to meet this goal.  Be specific with details!  (You may make them up.)</a:t>
            </a:r>
          </a:p>
        </p:txBody>
      </p:sp>
    </p:spTree>
    <p:extLst>
      <p:ext uri="{BB962C8B-B14F-4D97-AF65-F5344CB8AC3E}">
        <p14:creationId xmlns:p14="http://schemas.microsoft.com/office/powerpoint/2010/main" val="2252052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12863</TotalTime>
  <Words>266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WORLD WAR II: USA vs. JAPAN (1941-1945)</vt:lpstr>
      <vt:lpstr>HIROSHIMA &amp; NAGASAKI (1945)</vt:lpstr>
      <vt:lpstr>HIROSHIMA &amp; NAGASAKI (1945)</vt:lpstr>
      <vt:lpstr>HIROSHIMA &amp; NAGASAKI (1945)</vt:lpstr>
      <vt:lpstr>HIROSHIMA &amp; NAGASAKI (1945)</vt:lpstr>
      <vt:lpstr>FOREIGN vs DOMESTIC POLICY</vt:lpstr>
      <vt:lpstr>FOREIGN vs DOMESTIC POLICY</vt:lpstr>
      <vt:lpstr>5 GOALS OF FOREIGN POLICY</vt:lpstr>
      <vt:lpstr>BELL RINGER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306</cp:revision>
  <cp:lastPrinted>2018-11-13T11:56:56Z</cp:lastPrinted>
  <dcterms:created xsi:type="dcterms:W3CDTF">2006-07-31T19:23:23Z</dcterms:created>
  <dcterms:modified xsi:type="dcterms:W3CDTF">2021-03-22T01:20:58Z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