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5" r:id="rId1"/>
  </p:sldMasterIdLst>
  <p:notesMasterIdLst>
    <p:notesMasterId r:id="rId15"/>
  </p:notesMasterIdLst>
  <p:handoutMasterIdLst>
    <p:handoutMasterId r:id="rId16"/>
  </p:handoutMasterIdLst>
  <p:sldIdLst>
    <p:sldId id="467" r:id="rId2"/>
    <p:sldId id="501" r:id="rId3"/>
    <p:sldId id="497" r:id="rId4"/>
    <p:sldId id="495" r:id="rId5"/>
    <p:sldId id="496" r:id="rId6"/>
    <p:sldId id="498" r:id="rId7"/>
    <p:sldId id="499" r:id="rId8"/>
    <p:sldId id="500" r:id="rId9"/>
    <p:sldId id="502" r:id="rId10"/>
    <p:sldId id="503" r:id="rId11"/>
    <p:sldId id="504" r:id="rId12"/>
    <p:sldId id="505" r:id="rId13"/>
    <p:sldId id="506" r:id="rId14"/>
  </p:sldIdLst>
  <p:sldSz cx="9144000" cy="6858000" type="screen4x3"/>
  <p:notesSz cx="7102475" cy="9388475"/>
  <p:defaultTextStyle>
    <a:defPPr>
      <a:defRPr lang="en-US"/>
    </a:defPPr>
    <a:lvl1pPr algn="l" rtl="0" fontAlgn="base">
      <a:lnSpc>
        <a:spcPct val="80000"/>
      </a:lnSpc>
      <a:spcBef>
        <a:spcPct val="20000"/>
      </a:spcBef>
      <a:spcAft>
        <a:spcPct val="0"/>
      </a:spcAft>
      <a:defRPr kern="1200">
        <a:solidFill>
          <a:schemeClr val="tx1"/>
        </a:solidFill>
        <a:latin typeface="Arial" charset="0"/>
        <a:ea typeface="+mn-ea"/>
        <a:cs typeface="+mn-cs"/>
      </a:defRPr>
    </a:lvl1pPr>
    <a:lvl2pPr marL="457200" algn="l" rtl="0" fontAlgn="base">
      <a:lnSpc>
        <a:spcPct val="80000"/>
      </a:lnSpc>
      <a:spcBef>
        <a:spcPct val="20000"/>
      </a:spcBef>
      <a:spcAft>
        <a:spcPct val="0"/>
      </a:spcAft>
      <a:defRPr kern="1200">
        <a:solidFill>
          <a:schemeClr val="tx1"/>
        </a:solidFill>
        <a:latin typeface="Arial" charset="0"/>
        <a:ea typeface="+mn-ea"/>
        <a:cs typeface="+mn-cs"/>
      </a:defRPr>
    </a:lvl2pPr>
    <a:lvl3pPr marL="914400" algn="l" rtl="0" fontAlgn="base">
      <a:lnSpc>
        <a:spcPct val="80000"/>
      </a:lnSpc>
      <a:spcBef>
        <a:spcPct val="20000"/>
      </a:spcBef>
      <a:spcAft>
        <a:spcPct val="0"/>
      </a:spcAft>
      <a:defRPr kern="1200">
        <a:solidFill>
          <a:schemeClr val="tx1"/>
        </a:solidFill>
        <a:latin typeface="Arial" charset="0"/>
        <a:ea typeface="+mn-ea"/>
        <a:cs typeface="+mn-cs"/>
      </a:defRPr>
    </a:lvl3pPr>
    <a:lvl4pPr marL="1371600" algn="l" rtl="0" fontAlgn="base">
      <a:lnSpc>
        <a:spcPct val="80000"/>
      </a:lnSpc>
      <a:spcBef>
        <a:spcPct val="20000"/>
      </a:spcBef>
      <a:spcAft>
        <a:spcPct val="0"/>
      </a:spcAft>
      <a:defRPr kern="1200">
        <a:solidFill>
          <a:schemeClr val="tx1"/>
        </a:solidFill>
        <a:latin typeface="Arial" charset="0"/>
        <a:ea typeface="+mn-ea"/>
        <a:cs typeface="+mn-cs"/>
      </a:defRPr>
    </a:lvl4pPr>
    <a:lvl5pPr marL="1828800" algn="l" rtl="0" fontAlgn="base">
      <a:lnSpc>
        <a:spcPct val="80000"/>
      </a:lnSpc>
      <a:spcBef>
        <a:spcPct val="2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FF00"/>
    <a:srgbClr val="0099FF"/>
    <a:srgbClr val="00FFCC"/>
    <a:srgbClr val="00CC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C1CE84-2107-4D7F-9760-88D33074D459}" v="23" dt="2020-03-10T19:25:31.6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48" autoAdjust="0"/>
    <p:restoredTop sz="94378" autoAdjust="0"/>
  </p:normalViewPr>
  <p:slideViewPr>
    <p:cSldViewPr snapToGrid="0">
      <p:cViewPr varScale="1">
        <p:scale>
          <a:sx n="110" d="100"/>
          <a:sy n="110" d="100"/>
        </p:scale>
        <p:origin x="17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Burkart" userId="8597e483-fb1d-4145-82a7-59216028a243" providerId="ADAL" clId="{FECDFCFC-9F83-4505-AACA-507D1576C360}"/>
    <pc:docChg chg="undo redo custSel addSld modSld sldOrd">
      <pc:chgData name="Paul Burkart" userId="8597e483-fb1d-4145-82a7-59216028a243" providerId="ADAL" clId="{FECDFCFC-9F83-4505-AACA-507D1576C360}" dt="2020-03-09T11:52:06.265" v="1956"/>
      <pc:docMkLst>
        <pc:docMk/>
      </pc:docMkLst>
      <pc:sldChg chg="modSp">
        <pc:chgData name="Paul Burkart" userId="8597e483-fb1d-4145-82a7-59216028a243" providerId="ADAL" clId="{FECDFCFC-9F83-4505-AACA-507D1576C360}" dt="2020-03-09T11:25:14.811" v="246" actId="120"/>
        <pc:sldMkLst>
          <pc:docMk/>
          <pc:sldMk cId="3608292312" sldId="467"/>
        </pc:sldMkLst>
        <pc:spChg chg="mod">
          <ac:chgData name="Paul Burkart" userId="8597e483-fb1d-4145-82a7-59216028a243" providerId="ADAL" clId="{FECDFCFC-9F83-4505-AACA-507D1576C360}" dt="2020-03-09T11:24:17.775" v="12" actId="20577"/>
          <ac:spMkLst>
            <pc:docMk/>
            <pc:sldMk cId="3608292312" sldId="467"/>
            <ac:spMk id="4" creationId="{00000000-0000-0000-0000-000000000000}"/>
          </ac:spMkLst>
        </pc:spChg>
        <pc:spChg chg="mod">
          <ac:chgData name="Paul Burkart" userId="8597e483-fb1d-4145-82a7-59216028a243" providerId="ADAL" clId="{FECDFCFC-9F83-4505-AACA-507D1576C360}" dt="2020-03-09T11:25:14.811" v="246" actId="120"/>
          <ac:spMkLst>
            <pc:docMk/>
            <pc:sldMk cId="3608292312" sldId="467"/>
            <ac:spMk id="6" creationId="{00000000-0000-0000-0000-000000000000}"/>
          </ac:spMkLst>
        </pc:spChg>
      </pc:sldChg>
      <pc:sldChg chg="modSp modAnim">
        <pc:chgData name="Paul Burkart" userId="8597e483-fb1d-4145-82a7-59216028a243" providerId="ADAL" clId="{FECDFCFC-9F83-4505-AACA-507D1576C360}" dt="2020-03-09T11:52:06.265" v="1956"/>
        <pc:sldMkLst>
          <pc:docMk/>
          <pc:sldMk cId="763214784" sldId="472"/>
        </pc:sldMkLst>
        <pc:spChg chg="mod">
          <ac:chgData name="Paul Burkart" userId="8597e483-fb1d-4145-82a7-59216028a243" providerId="ADAL" clId="{FECDFCFC-9F83-4505-AACA-507D1576C360}" dt="2020-03-09T11:49:49.622" v="1657" actId="20577"/>
          <ac:spMkLst>
            <pc:docMk/>
            <pc:sldMk cId="763214784" sldId="472"/>
            <ac:spMk id="4" creationId="{00000000-0000-0000-0000-000000000000}"/>
          </ac:spMkLst>
        </pc:spChg>
        <pc:spChg chg="mod">
          <ac:chgData name="Paul Burkart" userId="8597e483-fb1d-4145-82a7-59216028a243" providerId="ADAL" clId="{FECDFCFC-9F83-4505-AACA-507D1576C360}" dt="2020-03-09T11:51:59.635" v="1955" actId="207"/>
          <ac:spMkLst>
            <pc:docMk/>
            <pc:sldMk cId="763214784" sldId="472"/>
            <ac:spMk id="6" creationId="{00000000-0000-0000-0000-000000000000}"/>
          </ac:spMkLst>
        </pc:spChg>
      </pc:sldChg>
      <pc:sldChg chg="modSp">
        <pc:chgData name="Paul Burkart" userId="8597e483-fb1d-4145-82a7-59216028a243" providerId="ADAL" clId="{FECDFCFC-9F83-4505-AACA-507D1576C360}" dt="2020-03-09T11:26:19.100" v="253"/>
        <pc:sldMkLst>
          <pc:docMk/>
          <pc:sldMk cId="2252052315" sldId="478"/>
        </pc:sldMkLst>
        <pc:spChg chg="mod">
          <ac:chgData name="Paul Burkart" userId="8597e483-fb1d-4145-82a7-59216028a243" providerId="ADAL" clId="{FECDFCFC-9F83-4505-AACA-507D1576C360}" dt="2020-03-09T11:24:11.292" v="4" actId="20577"/>
          <ac:spMkLst>
            <pc:docMk/>
            <pc:sldMk cId="2252052315" sldId="478"/>
            <ac:spMk id="4" creationId="{00000000-0000-0000-0000-000000000000}"/>
          </ac:spMkLst>
        </pc:spChg>
        <pc:spChg chg="mod">
          <ac:chgData name="Paul Burkart" userId="8597e483-fb1d-4145-82a7-59216028a243" providerId="ADAL" clId="{FECDFCFC-9F83-4505-AACA-507D1576C360}" dt="2020-03-09T11:26:19.100" v="253"/>
          <ac:spMkLst>
            <pc:docMk/>
            <pc:sldMk cId="2252052315" sldId="478"/>
            <ac:spMk id="6" creationId="{00000000-0000-0000-0000-000000000000}"/>
          </ac:spMkLst>
        </pc:spChg>
      </pc:sldChg>
      <pc:sldChg chg="modSp add">
        <pc:chgData name="Paul Burkart" userId="8597e483-fb1d-4145-82a7-59216028a243" providerId="ADAL" clId="{FECDFCFC-9F83-4505-AACA-507D1576C360}" dt="2020-03-09T11:28:08.715" v="305" actId="115"/>
        <pc:sldMkLst>
          <pc:docMk/>
          <pc:sldMk cId="3832790724" sldId="481"/>
        </pc:sldMkLst>
        <pc:spChg chg="mod">
          <ac:chgData name="Paul Burkart" userId="8597e483-fb1d-4145-82a7-59216028a243" providerId="ADAL" clId="{FECDFCFC-9F83-4505-AACA-507D1576C360}" dt="2020-03-09T11:28:08.715" v="305" actId="115"/>
          <ac:spMkLst>
            <pc:docMk/>
            <pc:sldMk cId="3832790724" sldId="481"/>
            <ac:spMk id="6" creationId="{00000000-0000-0000-0000-000000000000}"/>
          </ac:spMkLst>
        </pc:spChg>
      </pc:sldChg>
      <pc:sldChg chg="addSp delSp modSp add modTransition modAnim">
        <pc:chgData name="Paul Burkart" userId="8597e483-fb1d-4145-82a7-59216028a243" providerId="ADAL" clId="{FECDFCFC-9F83-4505-AACA-507D1576C360}" dt="2020-03-09T11:31:18.594" v="419"/>
        <pc:sldMkLst>
          <pc:docMk/>
          <pc:sldMk cId="1353317302" sldId="482"/>
        </pc:sldMkLst>
        <pc:spChg chg="add del">
          <ac:chgData name="Paul Burkart" userId="8597e483-fb1d-4145-82a7-59216028a243" providerId="ADAL" clId="{FECDFCFC-9F83-4505-AACA-507D1576C360}" dt="2020-03-09T11:28:46.099" v="311"/>
          <ac:spMkLst>
            <pc:docMk/>
            <pc:sldMk cId="1353317302" sldId="482"/>
            <ac:spMk id="2" creationId="{680AD58D-95D4-4455-A574-81518572E567}"/>
          </ac:spMkLst>
        </pc:spChg>
        <pc:spChg chg="mod">
          <ac:chgData name="Paul Burkart" userId="8597e483-fb1d-4145-82a7-59216028a243" providerId="ADAL" clId="{FECDFCFC-9F83-4505-AACA-507D1576C360}" dt="2020-03-09T11:30:55.046" v="414" actId="20577"/>
          <ac:spMkLst>
            <pc:docMk/>
            <pc:sldMk cId="1353317302" sldId="482"/>
            <ac:spMk id="6" creationId="{00000000-0000-0000-0000-000000000000}"/>
          </ac:spMkLst>
        </pc:spChg>
      </pc:sldChg>
      <pc:sldChg chg="modSp add modAnim">
        <pc:chgData name="Paul Burkart" userId="8597e483-fb1d-4145-82a7-59216028a243" providerId="ADAL" clId="{FECDFCFC-9F83-4505-AACA-507D1576C360}" dt="2020-03-09T11:32:14.685" v="453"/>
        <pc:sldMkLst>
          <pc:docMk/>
          <pc:sldMk cId="3882147656" sldId="483"/>
        </pc:sldMkLst>
        <pc:spChg chg="mod">
          <ac:chgData name="Paul Burkart" userId="8597e483-fb1d-4145-82a7-59216028a243" providerId="ADAL" clId="{FECDFCFC-9F83-4505-AACA-507D1576C360}" dt="2020-03-09T11:32:08.037" v="452" actId="20577"/>
          <ac:spMkLst>
            <pc:docMk/>
            <pc:sldMk cId="3882147656" sldId="483"/>
            <ac:spMk id="6" creationId="{00000000-0000-0000-0000-000000000000}"/>
          </ac:spMkLst>
        </pc:spChg>
      </pc:sldChg>
      <pc:sldChg chg="modSp add modAnim">
        <pc:chgData name="Paul Burkart" userId="8597e483-fb1d-4145-82a7-59216028a243" providerId="ADAL" clId="{FECDFCFC-9F83-4505-AACA-507D1576C360}" dt="2020-03-09T11:33:40.896" v="479"/>
        <pc:sldMkLst>
          <pc:docMk/>
          <pc:sldMk cId="1021041079" sldId="484"/>
        </pc:sldMkLst>
        <pc:spChg chg="mod">
          <ac:chgData name="Paul Burkart" userId="8597e483-fb1d-4145-82a7-59216028a243" providerId="ADAL" clId="{FECDFCFC-9F83-4505-AACA-507D1576C360}" dt="2020-03-09T11:33:18.971" v="476" actId="20577"/>
          <ac:spMkLst>
            <pc:docMk/>
            <pc:sldMk cId="1021041079" sldId="484"/>
            <ac:spMk id="6" creationId="{00000000-0000-0000-0000-000000000000}"/>
          </ac:spMkLst>
        </pc:spChg>
      </pc:sldChg>
      <pc:sldChg chg="modSp add modAnim">
        <pc:chgData name="Paul Burkart" userId="8597e483-fb1d-4145-82a7-59216028a243" providerId="ADAL" clId="{FECDFCFC-9F83-4505-AACA-507D1576C360}" dt="2020-03-09T11:35:17.062" v="510" actId="27636"/>
        <pc:sldMkLst>
          <pc:docMk/>
          <pc:sldMk cId="2090230989" sldId="485"/>
        </pc:sldMkLst>
        <pc:spChg chg="mod">
          <ac:chgData name="Paul Burkart" userId="8597e483-fb1d-4145-82a7-59216028a243" providerId="ADAL" clId="{FECDFCFC-9F83-4505-AACA-507D1576C360}" dt="2020-03-09T11:35:17.062" v="510" actId="27636"/>
          <ac:spMkLst>
            <pc:docMk/>
            <pc:sldMk cId="2090230989" sldId="485"/>
            <ac:spMk id="6" creationId="{00000000-0000-0000-0000-000000000000}"/>
          </ac:spMkLst>
        </pc:spChg>
      </pc:sldChg>
      <pc:sldChg chg="modSp add ord modAnim">
        <pc:chgData name="Paul Burkart" userId="8597e483-fb1d-4145-82a7-59216028a243" providerId="ADAL" clId="{FECDFCFC-9F83-4505-AACA-507D1576C360}" dt="2020-03-09T11:36:50.366" v="590" actId="20577"/>
        <pc:sldMkLst>
          <pc:docMk/>
          <pc:sldMk cId="2027344998" sldId="486"/>
        </pc:sldMkLst>
        <pc:spChg chg="mod">
          <ac:chgData name="Paul Burkart" userId="8597e483-fb1d-4145-82a7-59216028a243" providerId="ADAL" clId="{FECDFCFC-9F83-4505-AACA-507D1576C360}" dt="2020-03-09T11:36:50.366" v="590" actId="20577"/>
          <ac:spMkLst>
            <pc:docMk/>
            <pc:sldMk cId="2027344998" sldId="486"/>
            <ac:spMk id="6" creationId="{00000000-0000-0000-0000-000000000000}"/>
          </ac:spMkLst>
        </pc:spChg>
      </pc:sldChg>
      <pc:sldChg chg="modSp add">
        <pc:chgData name="Paul Burkart" userId="8597e483-fb1d-4145-82a7-59216028a243" providerId="ADAL" clId="{FECDFCFC-9F83-4505-AACA-507D1576C360}" dt="2020-03-09T11:38:00.837" v="715" actId="20577"/>
        <pc:sldMkLst>
          <pc:docMk/>
          <pc:sldMk cId="1652180396" sldId="487"/>
        </pc:sldMkLst>
        <pc:spChg chg="mod">
          <ac:chgData name="Paul Burkart" userId="8597e483-fb1d-4145-82a7-59216028a243" providerId="ADAL" clId="{FECDFCFC-9F83-4505-AACA-507D1576C360}" dt="2020-03-09T11:38:00.837" v="715" actId="20577"/>
          <ac:spMkLst>
            <pc:docMk/>
            <pc:sldMk cId="1652180396" sldId="487"/>
            <ac:spMk id="6" creationId="{00000000-0000-0000-0000-000000000000}"/>
          </ac:spMkLst>
        </pc:spChg>
      </pc:sldChg>
      <pc:sldChg chg="modSp add modAnim">
        <pc:chgData name="Paul Burkart" userId="8597e483-fb1d-4145-82a7-59216028a243" providerId="ADAL" clId="{FECDFCFC-9F83-4505-AACA-507D1576C360}" dt="2020-03-09T11:39:55.898" v="826" actId="20577"/>
        <pc:sldMkLst>
          <pc:docMk/>
          <pc:sldMk cId="1796844289" sldId="488"/>
        </pc:sldMkLst>
        <pc:spChg chg="mod">
          <ac:chgData name="Paul Burkart" userId="8597e483-fb1d-4145-82a7-59216028a243" providerId="ADAL" clId="{FECDFCFC-9F83-4505-AACA-507D1576C360}" dt="2020-03-09T11:39:55.898" v="826" actId="20577"/>
          <ac:spMkLst>
            <pc:docMk/>
            <pc:sldMk cId="1796844289" sldId="488"/>
            <ac:spMk id="6" creationId="{00000000-0000-0000-0000-000000000000}"/>
          </ac:spMkLst>
        </pc:spChg>
      </pc:sldChg>
      <pc:sldChg chg="modSp add modAnim">
        <pc:chgData name="Paul Burkart" userId="8597e483-fb1d-4145-82a7-59216028a243" providerId="ADAL" clId="{FECDFCFC-9F83-4505-AACA-507D1576C360}" dt="2020-03-09T11:40:55.268" v="895" actId="20577"/>
        <pc:sldMkLst>
          <pc:docMk/>
          <pc:sldMk cId="2620547669" sldId="489"/>
        </pc:sldMkLst>
        <pc:spChg chg="mod">
          <ac:chgData name="Paul Burkart" userId="8597e483-fb1d-4145-82a7-59216028a243" providerId="ADAL" clId="{FECDFCFC-9F83-4505-AACA-507D1576C360}" dt="2020-03-09T11:40:55.268" v="895" actId="20577"/>
          <ac:spMkLst>
            <pc:docMk/>
            <pc:sldMk cId="2620547669" sldId="489"/>
            <ac:spMk id="6" creationId="{00000000-0000-0000-0000-000000000000}"/>
          </ac:spMkLst>
        </pc:spChg>
      </pc:sldChg>
      <pc:sldChg chg="modSp add modAnim">
        <pc:chgData name="Paul Burkart" userId="8597e483-fb1d-4145-82a7-59216028a243" providerId="ADAL" clId="{FECDFCFC-9F83-4505-AACA-507D1576C360}" dt="2020-03-09T11:42:19.043" v="1010" actId="20577"/>
        <pc:sldMkLst>
          <pc:docMk/>
          <pc:sldMk cId="3540389579" sldId="490"/>
        </pc:sldMkLst>
        <pc:spChg chg="mod">
          <ac:chgData name="Paul Burkart" userId="8597e483-fb1d-4145-82a7-59216028a243" providerId="ADAL" clId="{FECDFCFC-9F83-4505-AACA-507D1576C360}" dt="2020-03-09T11:42:19.043" v="1010" actId="20577"/>
          <ac:spMkLst>
            <pc:docMk/>
            <pc:sldMk cId="3540389579" sldId="490"/>
            <ac:spMk id="6" creationId="{00000000-0000-0000-0000-000000000000}"/>
          </ac:spMkLst>
        </pc:spChg>
      </pc:sldChg>
      <pc:sldChg chg="modSp add modAnim">
        <pc:chgData name="Paul Burkart" userId="8597e483-fb1d-4145-82a7-59216028a243" providerId="ADAL" clId="{FECDFCFC-9F83-4505-AACA-507D1576C360}" dt="2020-03-09T11:45:23.555" v="1216" actId="27636"/>
        <pc:sldMkLst>
          <pc:docMk/>
          <pc:sldMk cId="3854658169" sldId="491"/>
        </pc:sldMkLst>
        <pc:spChg chg="mod">
          <ac:chgData name="Paul Burkart" userId="8597e483-fb1d-4145-82a7-59216028a243" providerId="ADAL" clId="{FECDFCFC-9F83-4505-AACA-507D1576C360}" dt="2020-03-09T11:45:23.555" v="1216" actId="27636"/>
          <ac:spMkLst>
            <pc:docMk/>
            <pc:sldMk cId="3854658169" sldId="491"/>
            <ac:spMk id="6" creationId="{00000000-0000-0000-0000-000000000000}"/>
          </ac:spMkLst>
        </pc:spChg>
      </pc:sldChg>
      <pc:sldChg chg="modSp add modAnim">
        <pc:chgData name="Paul Burkart" userId="8597e483-fb1d-4145-82a7-59216028a243" providerId="ADAL" clId="{FECDFCFC-9F83-4505-AACA-507D1576C360}" dt="2020-03-09T11:46:18.150" v="1249" actId="20577"/>
        <pc:sldMkLst>
          <pc:docMk/>
          <pc:sldMk cId="4280079944" sldId="492"/>
        </pc:sldMkLst>
        <pc:spChg chg="mod">
          <ac:chgData name="Paul Burkart" userId="8597e483-fb1d-4145-82a7-59216028a243" providerId="ADAL" clId="{FECDFCFC-9F83-4505-AACA-507D1576C360}" dt="2020-03-09T11:46:18.150" v="1249" actId="20577"/>
          <ac:spMkLst>
            <pc:docMk/>
            <pc:sldMk cId="4280079944" sldId="492"/>
            <ac:spMk id="6" creationId="{00000000-0000-0000-0000-000000000000}"/>
          </ac:spMkLst>
        </pc:spChg>
      </pc:sldChg>
      <pc:sldChg chg="modSp add modAnim">
        <pc:chgData name="Paul Burkart" userId="8597e483-fb1d-4145-82a7-59216028a243" providerId="ADAL" clId="{FECDFCFC-9F83-4505-AACA-507D1576C360}" dt="2020-03-09T11:47:48.764" v="1418" actId="27636"/>
        <pc:sldMkLst>
          <pc:docMk/>
          <pc:sldMk cId="2591835899" sldId="493"/>
        </pc:sldMkLst>
        <pc:spChg chg="mod">
          <ac:chgData name="Paul Burkart" userId="8597e483-fb1d-4145-82a7-59216028a243" providerId="ADAL" clId="{FECDFCFC-9F83-4505-AACA-507D1576C360}" dt="2020-03-09T11:47:48.764" v="1418" actId="27636"/>
          <ac:spMkLst>
            <pc:docMk/>
            <pc:sldMk cId="2591835899" sldId="493"/>
            <ac:spMk id="6" creationId="{00000000-0000-0000-0000-000000000000}"/>
          </ac:spMkLst>
        </pc:spChg>
      </pc:sldChg>
      <pc:sldChg chg="modSp add">
        <pc:chgData name="Paul Burkart" userId="8597e483-fb1d-4145-82a7-59216028a243" providerId="ADAL" clId="{FECDFCFC-9F83-4505-AACA-507D1576C360}" dt="2020-03-09T11:49:43.431" v="1654" actId="20577"/>
        <pc:sldMkLst>
          <pc:docMk/>
          <pc:sldMk cId="3289581525" sldId="494"/>
        </pc:sldMkLst>
        <pc:spChg chg="mod">
          <ac:chgData name="Paul Burkart" userId="8597e483-fb1d-4145-82a7-59216028a243" providerId="ADAL" clId="{FECDFCFC-9F83-4505-AACA-507D1576C360}" dt="2020-03-09T11:49:43.431" v="1654" actId="20577"/>
          <ac:spMkLst>
            <pc:docMk/>
            <pc:sldMk cId="3289581525" sldId="494"/>
            <ac:spMk id="6" creationId="{00000000-0000-0000-0000-000000000000}"/>
          </ac:spMkLst>
        </pc:spChg>
      </pc:sldChg>
    </pc:docChg>
  </pc:docChgLst>
  <pc:docChgLst>
    <pc:chgData name="Paul Burkart" userId="8597e483-fb1d-4145-82a7-59216028a243" providerId="ADAL" clId="{1DD6ABF6-EB3D-4ED2-AA7A-EAC6E438935E}"/>
    <pc:docChg chg="custSel addSld delSld modSld sldOrd">
      <pc:chgData name="Paul Burkart" userId="8597e483-fb1d-4145-82a7-59216028a243" providerId="ADAL" clId="{1DD6ABF6-EB3D-4ED2-AA7A-EAC6E438935E}" dt="2020-02-04T17:27:36.297" v="533" actId="403"/>
      <pc:docMkLst>
        <pc:docMk/>
      </pc:docMkLst>
      <pc:sldChg chg="ord">
        <pc:chgData name="Paul Burkart" userId="8597e483-fb1d-4145-82a7-59216028a243" providerId="ADAL" clId="{1DD6ABF6-EB3D-4ED2-AA7A-EAC6E438935E}" dt="2020-02-04T17:07:25.926" v="443"/>
        <pc:sldMkLst>
          <pc:docMk/>
          <pc:sldMk cId="316234813" sldId="462"/>
        </pc:sldMkLst>
      </pc:sldChg>
      <pc:sldChg chg="addSp delSp modSp">
        <pc:chgData name="Paul Burkart" userId="8597e483-fb1d-4145-82a7-59216028a243" providerId="ADAL" clId="{1DD6ABF6-EB3D-4ED2-AA7A-EAC6E438935E}" dt="2020-02-04T17:04:52.424" v="433" actId="1076"/>
        <pc:sldMkLst>
          <pc:docMk/>
          <pc:sldMk cId="94922427" sldId="463"/>
        </pc:sldMkLst>
        <pc:picChg chg="add mod">
          <ac:chgData name="Paul Burkart" userId="8597e483-fb1d-4145-82a7-59216028a243" providerId="ADAL" clId="{1DD6ABF6-EB3D-4ED2-AA7A-EAC6E438935E}" dt="2020-02-04T17:04:52.424" v="433" actId="1076"/>
          <ac:picMkLst>
            <pc:docMk/>
            <pc:sldMk cId="94922427" sldId="463"/>
            <ac:picMk id="2" creationId="{AB9242BB-94AA-4157-AC06-203DC03DC85D}"/>
          </ac:picMkLst>
        </pc:picChg>
        <pc:picChg chg="del">
          <ac:chgData name="Paul Burkart" userId="8597e483-fb1d-4145-82a7-59216028a243" providerId="ADAL" clId="{1DD6ABF6-EB3D-4ED2-AA7A-EAC6E438935E}" dt="2020-02-04T17:04:37.656" v="429" actId="478"/>
          <ac:picMkLst>
            <pc:docMk/>
            <pc:sldMk cId="94922427" sldId="463"/>
            <ac:picMk id="2050" creationId="{00000000-0000-0000-0000-000000000000}"/>
          </ac:picMkLst>
        </pc:picChg>
      </pc:sldChg>
      <pc:sldChg chg="ord">
        <pc:chgData name="Paul Burkart" userId="8597e483-fb1d-4145-82a7-59216028a243" providerId="ADAL" clId="{1DD6ABF6-EB3D-4ED2-AA7A-EAC6E438935E}" dt="2020-02-04T17:03:25.092" v="427"/>
        <pc:sldMkLst>
          <pc:docMk/>
          <pc:sldMk cId="2786567014" sldId="465"/>
        </pc:sldMkLst>
      </pc:sldChg>
      <pc:sldChg chg="modSp ord">
        <pc:chgData name="Paul Burkart" userId="8597e483-fb1d-4145-82a7-59216028a243" providerId="ADAL" clId="{1DD6ABF6-EB3D-4ED2-AA7A-EAC6E438935E}" dt="2020-02-04T17:07:25.926" v="443"/>
        <pc:sldMkLst>
          <pc:docMk/>
          <pc:sldMk cId="2311996591" sldId="466"/>
        </pc:sldMkLst>
        <pc:picChg chg="mod">
          <ac:chgData name="Paul Burkart" userId="8597e483-fb1d-4145-82a7-59216028a243" providerId="ADAL" clId="{1DD6ABF6-EB3D-4ED2-AA7A-EAC6E438935E}" dt="2020-02-04T17:05:47.642" v="436" actId="1076"/>
          <ac:picMkLst>
            <pc:docMk/>
            <pc:sldMk cId="2311996591" sldId="466"/>
            <ac:picMk id="6146" creationId="{00000000-0000-0000-0000-000000000000}"/>
          </ac:picMkLst>
        </pc:picChg>
      </pc:sldChg>
      <pc:sldChg chg="modSp">
        <pc:chgData name="Paul Burkart" userId="8597e483-fb1d-4145-82a7-59216028a243" providerId="ADAL" clId="{1DD6ABF6-EB3D-4ED2-AA7A-EAC6E438935E}" dt="2020-02-04T13:04:53.167" v="394" actId="20577"/>
        <pc:sldMkLst>
          <pc:docMk/>
          <pc:sldMk cId="3608292312" sldId="467"/>
        </pc:sldMkLst>
        <pc:spChg chg="mod">
          <ac:chgData name="Paul Burkart" userId="8597e483-fb1d-4145-82a7-59216028a243" providerId="ADAL" clId="{1DD6ABF6-EB3D-4ED2-AA7A-EAC6E438935E}" dt="2020-02-04T13:04:53.167" v="394" actId="20577"/>
          <ac:spMkLst>
            <pc:docMk/>
            <pc:sldMk cId="3608292312" sldId="467"/>
            <ac:spMk id="6" creationId="{00000000-0000-0000-0000-000000000000}"/>
          </ac:spMkLst>
        </pc:spChg>
      </pc:sldChg>
      <pc:sldChg chg="addSp modSp add">
        <pc:chgData name="Paul Burkart" userId="8597e483-fb1d-4145-82a7-59216028a243" providerId="ADAL" clId="{1DD6ABF6-EB3D-4ED2-AA7A-EAC6E438935E}" dt="2020-02-04T13:03:13.740" v="176" actId="20577"/>
        <pc:sldMkLst>
          <pc:docMk/>
          <pc:sldMk cId="1347875532" sldId="468"/>
        </pc:sldMkLst>
        <pc:spChg chg="mod">
          <ac:chgData name="Paul Burkart" userId="8597e483-fb1d-4145-82a7-59216028a243" providerId="ADAL" clId="{1DD6ABF6-EB3D-4ED2-AA7A-EAC6E438935E}" dt="2020-02-04T13:03:13.740" v="176" actId="20577"/>
          <ac:spMkLst>
            <pc:docMk/>
            <pc:sldMk cId="1347875532" sldId="468"/>
            <ac:spMk id="4" creationId="{00000000-0000-0000-0000-000000000000}"/>
          </ac:spMkLst>
        </pc:spChg>
        <pc:spChg chg="mod">
          <ac:chgData name="Paul Burkart" userId="8597e483-fb1d-4145-82a7-59216028a243" providerId="ADAL" clId="{1DD6ABF6-EB3D-4ED2-AA7A-EAC6E438935E}" dt="2020-02-04T13:03:02.616" v="149" actId="20577"/>
          <ac:spMkLst>
            <pc:docMk/>
            <pc:sldMk cId="1347875532" sldId="468"/>
            <ac:spMk id="6" creationId="{00000000-0000-0000-0000-000000000000}"/>
          </ac:spMkLst>
        </pc:spChg>
        <pc:picChg chg="add mod">
          <ac:chgData name="Paul Burkart" userId="8597e483-fb1d-4145-82a7-59216028a243" providerId="ADAL" clId="{1DD6ABF6-EB3D-4ED2-AA7A-EAC6E438935E}" dt="2020-02-04T12:59:35.094" v="4" actId="1076"/>
          <ac:picMkLst>
            <pc:docMk/>
            <pc:sldMk cId="1347875532" sldId="468"/>
            <ac:picMk id="7" creationId="{B832E6AF-DD41-493E-859B-99F3855F8411}"/>
          </ac:picMkLst>
        </pc:picChg>
      </pc:sldChg>
      <pc:sldChg chg="modSp add">
        <pc:chgData name="Paul Burkart" userId="8597e483-fb1d-4145-82a7-59216028a243" providerId="ADAL" clId="{1DD6ABF6-EB3D-4ED2-AA7A-EAC6E438935E}" dt="2020-02-04T13:04:19.906" v="381" actId="27636"/>
        <pc:sldMkLst>
          <pc:docMk/>
          <pc:sldMk cId="1486082914" sldId="469"/>
        </pc:sldMkLst>
        <pc:spChg chg="mod">
          <ac:chgData name="Paul Burkart" userId="8597e483-fb1d-4145-82a7-59216028a243" providerId="ADAL" clId="{1DD6ABF6-EB3D-4ED2-AA7A-EAC6E438935E}" dt="2020-02-04T13:04:19.906" v="381" actId="27636"/>
          <ac:spMkLst>
            <pc:docMk/>
            <pc:sldMk cId="1486082914" sldId="469"/>
            <ac:spMk id="6" creationId="{00000000-0000-0000-0000-000000000000}"/>
          </ac:spMkLst>
        </pc:spChg>
      </pc:sldChg>
      <pc:sldChg chg="add">
        <pc:chgData name="Paul Burkart" userId="8597e483-fb1d-4145-82a7-59216028a243" providerId="ADAL" clId="{1DD6ABF6-EB3D-4ED2-AA7A-EAC6E438935E}" dt="2020-02-04T17:04:35.027" v="428"/>
        <pc:sldMkLst>
          <pc:docMk/>
          <pc:sldMk cId="4071348010" sldId="470"/>
        </pc:sldMkLst>
      </pc:sldChg>
      <pc:sldChg chg="addSp delSp modSp add">
        <pc:chgData name="Paul Burkart" userId="8597e483-fb1d-4145-82a7-59216028a243" providerId="ADAL" clId="{1DD6ABF6-EB3D-4ED2-AA7A-EAC6E438935E}" dt="2020-02-04T17:07:14.332" v="442" actId="14100"/>
        <pc:sldMkLst>
          <pc:docMk/>
          <pc:sldMk cId="2962675901" sldId="471"/>
        </pc:sldMkLst>
        <pc:picChg chg="del">
          <ac:chgData name="Paul Burkart" userId="8597e483-fb1d-4145-82a7-59216028a243" providerId="ADAL" clId="{1DD6ABF6-EB3D-4ED2-AA7A-EAC6E438935E}" dt="2020-02-04T17:06:59.323" v="438" actId="478"/>
          <ac:picMkLst>
            <pc:docMk/>
            <pc:sldMk cId="2962675901" sldId="471"/>
            <ac:picMk id="2" creationId="{00000000-0000-0000-0000-000000000000}"/>
          </ac:picMkLst>
        </pc:picChg>
        <pc:picChg chg="add mod">
          <ac:chgData name="Paul Burkart" userId="8597e483-fb1d-4145-82a7-59216028a243" providerId="ADAL" clId="{1DD6ABF6-EB3D-4ED2-AA7A-EAC6E438935E}" dt="2020-02-04T17:07:14.332" v="442" actId="14100"/>
          <ac:picMkLst>
            <pc:docMk/>
            <pc:sldMk cId="2962675901" sldId="471"/>
            <ac:picMk id="1026" creationId="{02473DCA-578D-4303-BEDF-9B5B513066C1}"/>
          </ac:picMkLst>
        </pc:picChg>
      </pc:sldChg>
      <pc:sldChg chg="delSp modSp add">
        <pc:chgData name="Paul Burkart" userId="8597e483-fb1d-4145-82a7-59216028a243" providerId="ADAL" clId="{1DD6ABF6-EB3D-4ED2-AA7A-EAC6E438935E}" dt="2020-02-04T17:27:36.297" v="533" actId="403"/>
        <pc:sldMkLst>
          <pc:docMk/>
          <pc:sldMk cId="763214784" sldId="472"/>
        </pc:sldMkLst>
        <pc:spChg chg="mod">
          <ac:chgData name="Paul Burkart" userId="8597e483-fb1d-4145-82a7-59216028a243" providerId="ADAL" clId="{1DD6ABF6-EB3D-4ED2-AA7A-EAC6E438935E}" dt="2020-02-04T17:27:36.297" v="533" actId="403"/>
          <ac:spMkLst>
            <pc:docMk/>
            <pc:sldMk cId="763214784" sldId="472"/>
            <ac:spMk id="6" creationId="{00000000-0000-0000-0000-000000000000}"/>
          </ac:spMkLst>
        </pc:spChg>
        <pc:picChg chg="del">
          <ac:chgData name="Paul Burkart" userId="8597e483-fb1d-4145-82a7-59216028a243" providerId="ADAL" clId="{1DD6ABF6-EB3D-4ED2-AA7A-EAC6E438935E}" dt="2020-02-04T17:22:52.219" v="446" actId="478"/>
          <ac:picMkLst>
            <pc:docMk/>
            <pc:sldMk cId="763214784" sldId="472"/>
            <ac:picMk id="7" creationId="{B832E6AF-DD41-493E-859B-99F3855F8411}"/>
          </ac:picMkLst>
        </pc:picChg>
      </pc:sldChg>
    </pc:docChg>
  </pc:docChgLst>
  <pc:docChgLst>
    <pc:chgData name="Paul Burkart" userId="8597e483-fb1d-4145-82a7-59216028a243" providerId="ADAL" clId="{6CC1CE84-2107-4D7F-9760-88D33074D459}"/>
    <pc:docChg chg="undo redo custSel addSld modSld">
      <pc:chgData name="Paul Burkart" userId="8597e483-fb1d-4145-82a7-59216028a243" providerId="ADAL" clId="{6CC1CE84-2107-4D7F-9760-88D33074D459}" dt="2020-03-10T19:26:47.860" v="118" actId="6549"/>
      <pc:docMkLst>
        <pc:docMk/>
      </pc:docMkLst>
      <pc:sldChg chg="addSp delSp modSp">
        <pc:chgData name="Paul Burkart" userId="8597e483-fb1d-4145-82a7-59216028a243" providerId="ADAL" clId="{6CC1CE84-2107-4D7F-9760-88D33074D459}" dt="2020-03-10T19:26:47.860" v="118" actId="6549"/>
        <pc:sldMkLst>
          <pc:docMk/>
          <pc:sldMk cId="3608292312" sldId="467"/>
        </pc:sldMkLst>
        <pc:spChg chg="mod">
          <ac:chgData name="Paul Burkart" userId="8597e483-fb1d-4145-82a7-59216028a243" providerId="ADAL" clId="{6CC1CE84-2107-4D7F-9760-88D33074D459}" dt="2020-03-10T19:26:47.860" v="118" actId="6549"/>
          <ac:spMkLst>
            <pc:docMk/>
            <pc:sldMk cId="3608292312" sldId="467"/>
            <ac:spMk id="77826" creationId="{00000000-0000-0000-0000-000000000000}"/>
          </ac:spMkLst>
        </pc:spChg>
        <pc:picChg chg="add del">
          <ac:chgData name="Paul Burkart" userId="8597e483-fb1d-4145-82a7-59216028a243" providerId="ADAL" clId="{6CC1CE84-2107-4D7F-9760-88D33074D459}" dt="2020-03-10T19:24:31.610" v="28" actId="478"/>
          <ac:picMkLst>
            <pc:docMk/>
            <pc:sldMk cId="3608292312" sldId="467"/>
            <ac:picMk id="2" creationId="{5240EF8B-29A2-46C3-AF81-3DE7259C0E61}"/>
          </ac:picMkLst>
        </pc:picChg>
        <pc:picChg chg="del">
          <ac:chgData name="Paul Burkart" userId="8597e483-fb1d-4145-82a7-59216028a243" providerId="ADAL" clId="{6CC1CE84-2107-4D7F-9760-88D33074D459}" dt="2020-03-10T19:24:31.610" v="28" actId="478"/>
          <ac:picMkLst>
            <pc:docMk/>
            <pc:sldMk cId="3608292312" sldId="467"/>
            <ac:picMk id="1026" creationId="{00000000-0000-0000-0000-000000000000}"/>
          </ac:picMkLst>
        </pc:picChg>
        <pc:picChg chg="add mod">
          <ac:chgData name="Paul Burkart" userId="8597e483-fb1d-4145-82a7-59216028a243" providerId="ADAL" clId="{6CC1CE84-2107-4D7F-9760-88D33074D459}" dt="2020-03-10T19:25:31.697" v="43" actId="1036"/>
          <ac:picMkLst>
            <pc:docMk/>
            <pc:sldMk cId="3608292312" sldId="467"/>
            <ac:picMk id="1028" creationId="{4AF68694-F8EF-4E14-B4B3-B68C8C2E5DD0}"/>
          </ac:picMkLst>
        </pc:picChg>
      </pc:sldChg>
      <pc:sldChg chg="modSp">
        <pc:chgData name="Paul Burkart" userId="8597e483-fb1d-4145-82a7-59216028a243" providerId="ADAL" clId="{6CC1CE84-2107-4D7F-9760-88D33074D459}" dt="2020-03-10T11:52:30.566" v="25" actId="27636"/>
        <pc:sldMkLst>
          <pc:docMk/>
          <pc:sldMk cId="2252052315" sldId="478"/>
        </pc:sldMkLst>
        <pc:spChg chg="mod">
          <ac:chgData name="Paul Burkart" userId="8597e483-fb1d-4145-82a7-59216028a243" providerId="ADAL" clId="{6CC1CE84-2107-4D7F-9760-88D33074D459}" dt="2020-03-10T11:52:30.566" v="25" actId="27636"/>
          <ac:spMkLst>
            <pc:docMk/>
            <pc:sldMk cId="2252052315" sldId="478"/>
            <ac:spMk id="6" creationId="{00000000-0000-0000-0000-000000000000}"/>
          </ac:spMkLst>
        </pc:spChg>
      </pc:sldChg>
      <pc:sldChg chg="add">
        <pc:chgData name="Paul Burkart" userId="8597e483-fb1d-4145-82a7-59216028a243" providerId="ADAL" clId="{6CC1CE84-2107-4D7F-9760-88D33074D459}" dt="2020-03-10T19:24:25.392" v="26"/>
        <pc:sldMkLst>
          <pc:docMk/>
          <pc:sldMk cId="804003914" sldId="501"/>
        </pc:sldMkLst>
      </pc:sldChg>
    </pc:docChg>
  </pc:docChgLst>
  <pc:docChgLst>
    <pc:chgData name="Paul Burkart" userId="8597e483-fb1d-4145-82a7-59216028a243" providerId="ADAL" clId="{2FE93B71-F970-41C7-8F9C-265DE9EE16A0}"/>
    <pc:docChg chg="undo redo custSel addSld delSld modSld">
      <pc:chgData name="Paul Burkart" userId="8597e483-fb1d-4145-82a7-59216028a243" providerId="ADAL" clId="{2FE93B71-F970-41C7-8F9C-265DE9EE16A0}" dt="2020-02-10T12:58:25.769" v="356" actId="20577"/>
      <pc:docMkLst>
        <pc:docMk/>
      </pc:docMkLst>
      <pc:sldChg chg="del">
        <pc:chgData name="Paul Burkart" userId="8597e483-fb1d-4145-82a7-59216028a243" providerId="ADAL" clId="{2FE93B71-F970-41C7-8F9C-265DE9EE16A0}" dt="2020-02-10T12:57:45.603" v="258" actId="2696"/>
        <pc:sldMkLst>
          <pc:docMk/>
          <pc:sldMk cId="4059912343" sldId="407"/>
        </pc:sldMkLst>
      </pc:sldChg>
      <pc:sldChg chg="del">
        <pc:chgData name="Paul Burkart" userId="8597e483-fb1d-4145-82a7-59216028a243" providerId="ADAL" clId="{2FE93B71-F970-41C7-8F9C-265DE9EE16A0}" dt="2020-02-10T11:52:28.165" v="137" actId="2696"/>
        <pc:sldMkLst>
          <pc:docMk/>
          <pc:sldMk cId="316234813" sldId="462"/>
        </pc:sldMkLst>
      </pc:sldChg>
      <pc:sldChg chg="del">
        <pc:chgData name="Paul Burkart" userId="8597e483-fb1d-4145-82a7-59216028a243" providerId="ADAL" clId="{2FE93B71-F970-41C7-8F9C-265DE9EE16A0}" dt="2020-02-10T11:52:28.142" v="135" actId="2696"/>
        <pc:sldMkLst>
          <pc:docMk/>
          <pc:sldMk cId="94922427" sldId="463"/>
        </pc:sldMkLst>
      </pc:sldChg>
      <pc:sldChg chg="del">
        <pc:chgData name="Paul Burkart" userId="8597e483-fb1d-4145-82a7-59216028a243" providerId="ADAL" clId="{2FE93B71-F970-41C7-8F9C-265DE9EE16A0}" dt="2020-02-10T11:52:28.127" v="133" actId="2696"/>
        <pc:sldMkLst>
          <pc:docMk/>
          <pc:sldMk cId="2786567014" sldId="465"/>
        </pc:sldMkLst>
      </pc:sldChg>
      <pc:sldChg chg="del">
        <pc:chgData name="Paul Burkart" userId="8597e483-fb1d-4145-82a7-59216028a243" providerId="ADAL" clId="{2FE93B71-F970-41C7-8F9C-265DE9EE16A0}" dt="2020-02-10T11:52:28.149" v="136" actId="2696"/>
        <pc:sldMkLst>
          <pc:docMk/>
          <pc:sldMk cId="2311996591" sldId="466"/>
        </pc:sldMkLst>
      </pc:sldChg>
      <pc:sldChg chg="modSp">
        <pc:chgData name="Paul Burkart" userId="8597e483-fb1d-4145-82a7-59216028a243" providerId="ADAL" clId="{2FE93B71-F970-41C7-8F9C-265DE9EE16A0}" dt="2020-02-10T11:51:59.626" v="84" actId="115"/>
        <pc:sldMkLst>
          <pc:docMk/>
          <pc:sldMk cId="3608292312" sldId="467"/>
        </pc:sldMkLst>
        <pc:spChg chg="mod">
          <ac:chgData name="Paul Burkart" userId="8597e483-fb1d-4145-82a7-59216028a243" providerId="ADAL" clId="{2FE93B71-F970-41C7-8F9C-265DE9EE16A0}" dt="2020-02-10T11:51:40.107" v="16" actId="20577"/>
          <ac:spMkLst>
            <pc:docMk/>
            <pc:sldMk cId="3608292312" sldId="467"/>
            <ac:spMk id="4" creationId="{00000000-0000-0000-0000-000000000000}"/>
          </ac:spMkLst>
        </pc:spChg>
        <pc:spChg chg="mod">
          <ac:chgData name="Paul Burkart" userId="8597e483-fb1d-4145-82a7-59216028a243" providerId="ADAL" clId="{2FE93B71-F970-41C7-8F9C-265DE9EE16A0}" dt="2020-02-10T11:51:59.626" v="84" actId="115"/>
          <ac:spMkLst>
            <pc:docMk/>
            <pc:sldMk cId="3608292312" sldId="467"/>
            <ac:spMk id="6" creationId="{00000000-0000-0000-0000-000000000000}"/>
          </ac:spMkLst>
        </pc:spChg>
      </pc:sldChg>
      <pc:sldChg chg="del">
        <pc:chgData name="Paul Burkart" userId="8597e483-fb1d-4145-82a7-59216028a243" providerId="ADAL" clId="{2FE93B71-F970-41C7-8F9C-265DE9EE16A0}" dt="2020-02-10T12:57:45.619" v="259" actId="2696"/>
        <pc:sldMkLst>
          <pc:docMk/>
          <pc:sldMk cId="1347875532" sldId="468"/>
        </pc:sldMkLst>
      </pc:sldChg>
      <pc:sldChg chg="del">
        <pc:chgData name="Paul Burkart" userId="8597e483-fb1d-4145-82a7-59216028a243" providerId="ADAL" clId="{2FE93B71-F970-41C7-8F9C-265DE9EE16A0}" dt="2020-02-10T12:57:45.635" v="260" actId="2696"/>
        <pc:sldMkLst>
          <pc:docMk/>
          <pc:sldMk cId="1486082914" sldId="469"/>
        </pc:sldMkLst>
      </pc:sldChg>
      <pc:sldChg chg="del">
        <pc:chgData name="Paul Burkart" userId="8597e483-fb1d-4145-82a7-59216028a243" providerId="ADAL" clId="{2FE93B71-F970-41C7-8F9C-265DE9EE16A0}" dt="2020-02-10T11:52:28.142" v="134" actId="2696"/>
        <pc:sldMkLst>
          <pc:docMk/>
          <pc:sldMk cId="2962675901" sldId="471"/>
        </pc:sldMkLst>
      </pc:sldChg>
      <pc:sldChg chg="modSp">
        <pc:chgData name="Paul Burkart" userId="8597e483-fb1d-4145-82a7-59216028a243" providerId="ADAL" clId="{2FE93B71-F970-41C7-8F9C-265DE9EE16A0}" dt="2020-02-10T12:58:25.769" v="356" actId="20577"/>
        <pc:sldMkLst>
          <pc:docMk/>
          <pc:sldMk cId="763214784" sldId="472"/>
        </pc:sldMkLst>
        <pc:spChg chg="mod">
          <ac:chgData name="Paul Burkart" userId="8597e483-fb1d-4145-82a7-59216028a243" providerId="ADAL" clId="{2FE93B71-F970-41C7-8F9C-265DE9EE16A0}" dt="2020-02-10T12:57:53.603" v="269" actId="20577"/>
          <ac:spMkLst>
            <pc:docMk/>
            <pc:sldMk cId="763214784" sldId="472"/>
            <ac:spMk id="4" creationId="{00000000-0000-0000-0000-000000000000}"/>
          </ac:spMkLst>
        </pc:spChg>
        <pc:spChg chg="mod">
          <ac:chgData name="Paul Burkart" userId="8597e483-fb1d-4145-82a7-59216028a243" providerId="ADAL" clId="{2FE93B71-F970-41C7-8F9C-265DE9EE16A0}" dt="2020-02-10T12:58:25.769" v="356" actId="20577"/>
          <ac:spMkLst>
            <pc:docMk/>
            <pc:sldMk cId="763214784" sldId="472"/>
            <ac:spMk id="6" creationId="{00000000-0000-0000-0000-000000000000}"/>
          </ac:spMkLst>
        </pc:spChg>
      </pc:sldChg>
      <pc:sldChg chg="modSp">
        <pc:chgData name="Paul Burkart" userId="8597e483-fb1d-4145-82a7-59216028a243" providerId="ADAL" clId="{2FE93B71-F970-41C7-8F9C-265DE9EE16A0}" dt="2020-02-10T11:52:19.101" v="132" actId="20577"/>
        <pc:sldMkLst>
          <pc:docMk/>
          <pc:sldMk cId="2455795633" sldId="473"/>
        </pc:sldMkLst>
        <pc:spChg chg="mod">
          <ac:chgData name="Paul Burkart" userId="8597e483-fb1d-4145-82a7-59216028a243" providerId="ADAL" clId="{2FE93B71-F970-41C7-8F9C-265DE9EE16A0}" dt="2020-02-10T11:52:19.101" v="132" actId="20577"/>
          <ac:spMkLst>
            <pc:docMk/>
            <pc:sldMk cId="2455795633" sldId="473"/>
            <ac:spMk id="6" creationId="{00000000-0000-0000-0000-000000000000}"/>
          </ac:spMkLst>
        </pc:spChg>
      </pc:sldChg>
      <pc:sldChg chg="modSp">
        <pc:chgData name="Paul Burkart" userId="8597e483-fb1d-4145-82a7-59216028a243" providerId="ADAL" clId="{2FE93B71-F970-41C7-8F9C-265DE9EE16A0}" dt="2020-02-10T11:53:24.753" v="174" actId="6549"/>
        <pc:sldMkLst>
          <pc:docMk/>
          <pc:sldMk cId="1645860342" sldId="474"/>
        </pc:sldMkLst>
        <pc:spChg chg="mod">
          <ac:chgData name="Paul Burkart" userId="8597e483-fb1d-4145-82a7-59216028a243" providerId="ADAL" clId="{2FE93B71-F970-41C7-8F9C-265DE9EE16A0}" dt="2020-02-10T11:52:35.663" v="143" actId="20577"/>
          <ac:spMkLst>
            <pc:docMk/>
            <pc:sldMk cId="1645860342" sldId="474"/>
            <ac:spMk id="4" creationId="{00000000-0000-0000-0000-000000000000}"/>
          </ac:spMkLst>
        </pc:spChg>
        <pc:spChg chg="mod">
          <ac:chgData name="Paul Burkart" userId="8597e483-fb1d-4145-82a7-59216028a243" providerId="ADAL" clId="{2FE93B71-F970-41C7-8F9C-265DE9EE16A0}" dt="2020-02-10T11:53:24.753" v="174" actId="6549"/>
          <ac:spMkLst>
            <pc:docMk/>
            <pc:sldMk cId="1645860342" sldId="474"/>
            <ac:spMk id="6" creationId="{00000000-0000-0000-0000-000000000000}"/>
          </ac:spMkLst>
        </pc:spChg>
      </pc:sldChg>
      <pc:sldChg chg="addSp delSp modSp add">
        <pc:chgData name="Paul Burkart" userId="8597e483-fb1d-4145-82a7-59216028a243" providerId="ADAL" clId="{2FE93B71-F970-41C7-8F9C-265DE9EE16A0}" dt="2020-02-10T11:55:22.854" v="226" actId="403"/>
        <pc:sldMkLst>
          <pc:docMk/>
          <pc:sldMk cId="1502889719" sldId="475"/>
        </pc:sldMkLst>
        <pc:spChg chg="add del">
          <ac:chgData name="Paul Burkart" userId="8597e483-fb1d-4145-82a7-59216028a243" providerId="ADAL" clId="{2FE93B71-F970-41C7-8F9C-265DE9EE16A0}" dt="2020-02-10T11:53:48.421" v="177"/>
          <ac:spMkLst>
            <pc:docMk/>
            <pc:sldMk cId="1502889719" sldId="475"/>
            <ac:spMk id="2" creationId="{010E55E2-5064-4827-B2ED-1B3FC41CD070}"/>
          </ac:spMkLst>
        </pc:spChg>
        <pc:spChg chg="add del">
          <ac:chgData name="Paul Burkart" userId="8597e483-fb1d-4145-82a7-59216028a243" providerId="ADAL" clId="{2FE93B71-F970-41C7-8F9C-265DE9EE16A0}" dt="2020-02-10T11:53:48.421" v="177"/>
          <ac:spMkLst>
            <pc:docMk/>
            <pc:sldMk cId="1502889719" sldId="475"/>
            <ac:spMk id="3" creationId="{5AB993C5-B1F6-4B2D-A9FC-4EEB860E602E}"/>
          </ac:spMkLst>
        </pc:spChg>
        <pc:spChg chg="mod">
          <ac:chgData name="Paul Burkart" userId="8597e483-fb1d-4145-82a7-59216028a243" providerId="ADAL" clId="{2FE93B71-F970-41C7-8F9C-265DE9EE16A0}" dt="2020-02-10T11:55:22.854" v="226" actId="403"/>
          <ac:spMkLst>
            <pc:docMk/>
            <pc:sldMk cId="1502889719" sldId="475"/>
            <ac:spMk id="6" creationId="{00000000-0000-0000-0000-000000000000}"/>
          </ac:spMkLst>
        </pc:spChg>
        <pc:spChg chg="add del">
          <ac:chgData name="Paul Burkart" userId="8597e483-fb1d-4145-82a7-59216028a243" providerId="ADAL" clId="{2FE93B71-F970-41C7-8F9C-265DE9EE16A0}" dt="2020-02-10T11:53:48.421" v="177"/>
          <ac:spMkLst>
            <pc:docMk/>
            <pc:sldMk cId="1502889719" sldId="475"/>
            <ac:spMk id="7" creationId="{A68686EA-057F-4FE2-A5A0-3A4ED3B4CFD0}"/>
          </ac:spMkLst>
        </pc:spChg>
        <pc:spChg chg="add del">
          <ac:chgData name="Paul Burkart" userId="8597e483-fb1d-4145-82a7-59216028a243" providerId="ADAL" clId="{2FE93B71-F970-41C7-8F9C-265DE9EE16A0}" dt="2020-02-10T11:53:58.015" v="182"/>
          <ac:spMkLst>
            <pc:docMk/>
            <pc:sldMk cId="1502889719" sldId="475"/>
            <ac:spMk id="8" creationId="{A238218E-C54D-427D-89F8-DD0AFCE6C2E3}"/>
          </ac:spMkLst>
        </pc:spChg>
        <pc:spChg chg="add del">
          <ac:chgData name="Paul Burkart" userId="8597e483-fb1d-4145-82a7-59216028a243" providerId="ADAL" clId="{2FE93B71-F970-41C7-8F9C-265DE9EE16A0}" dt="2020-02-10T11:53:58.015" v="182"/>
          <ac:spMkLst>
            <pc:docMk/>
            <pc:sldMk cId="1502889719" sldId="475"/>
            <ac:spMk id="9" creationId="{AB28A3E3-75B6-49CD-B5AD-3775732B15EA}"/>
          </ac:spMkLst>
        </pc:spChg>
        <pc:spChg chg="add del">
          <ac:chgData name="Paul Burkart" userId="8597e483-fb1d-4145-82a7-59216028a243" providerId="ADAL" clId="{2FE93B71-F970-41C7-8F9C-265DE9EE16A0}" dt="2020-02-10T11:53:58.015" v="182"/>
          <ac:spMkLst>
            <pc:docMk/>
            <pc:sldMk cId="1502889719" sldId="475"/>
            <ac:spMk id="10" creationId="{1B7E76DE-0A74-44BB-86B0-8DD4A26F3368}"/>
          </ac:spMkLst>
        </pc:spChg>
      </pc:sldChg>
      <pc:sldChg chg="addSp delSp modSp add">
        <pc:chgData name="Paul Burkart" userId="8597e483-fb1d-4145-82a7-59216028a243" providerId="ADAL" clId="{2FE93B71-F970-41C7-8F9C-265DE9EE16A0}" dt="2020-02-10T11:56:07.613" v="239" actId="27636"/>
        <pc:sldMkLst>
          <pc:docMk/>
          <pc:sldMk cId="457516545" sldId="476"/>
        </pc:sldMkLst>
        <pc:spChg chg="add del">
          <ac:chgData name="Paul Burkart" userId="8597e483-fb1d-4145-82a7-59216028a243" providerId="ADAL" clId="{2FE93B71-F970-41C7-8F9C-265DE9EE16A0}" dt="2020-02-10T11:55:49.004" v="229"/>
          <ac:spMkLst>
            <pc:docMk/>
            <pc:sldMk cId="457516545" sldId="476"/>
            <ac:spMk id="2" creationId="{402BC3EE-F385-4F43-BDFD-107971E43157}"/>
          </ac:spMkLst>
        </pc:spChg>
        <pc:spChg chg="add del">
          <ac:chgData name="Paul Burkart" userId="8597e483-fb1d-4145-82a7-59216028a243" providerId="ADAL" clId="{2FE93B71-F970-41C7-8F9C-265DE9EE16A0}" dt="2020-02-10T11:55:49.004" v="229"/>
          <ac:spMkLst>
            <pc:docMk/>
            <pc:sldMk cId="457516545" sldId="476"/>
            <ac:spMk id="3" creationId="{46693EAB-D874-4EC3-B443-6693D1341084}"/>
          </ac:spMkLst>
        </pc:spChg>
        <pc:spChg chg="mod">
          <ac:chgData name="Paul Burkart" userId="8597e483-fb1d-4145-82a7-59216028a243" providerId="ADAL" clId="{2FE93B71-F970-41C7-8F9C-265DE9EE16A0}" dt="2020-02-10T11:56:07.613" v="239" actId="27636"/>
          <ac:spMkLst>
            <pc:docMk/>
            <pc:sldMk cId="457516545" sldId="476"/>
            <ac:spMk id="6" creationId="{00000000-0000-0000-0000-000000000000}"/>
          </ac:spMkLst>
        </pc:spChg>
        <pc:spChg chg="add del">
          <ac:chgData name="Paul Burkart" userId="8597e483-fb1d-4145-82a7-59216028a243" providerId="ADAL" clId="{2FE93B71-F970-41C7-8F9C-265DE9EE16A0}" dt="2020-02-10T11:55:49.004" v="229"/>
          <ac:spMkLst>
            <pc:docMk/>
            <pc:sldMk cId="457516545" sldId="476"/>
            <ac:spMk id="7" creationId="{9103B423-04E5-49E4-9B33-33FDA3784CB9}"/>
          </ac:spMkLst>
        </pc:spChg>
        <pc:spChg chg="add del">
          <ac:chgData name="Paul Burkart" userId="8597e483-fb1d-4145-82a7-59216028a243" providerId="ADAL" clId="{2FE93B71-F970-41C7-8F9C-265DE9EE16A0}" dt="2020-02-10T11:55:56.295" v="233"/>
          <ac:spMkLst>
            <pc:docMk/>
            <pc:sldMk cId="457516545" sldId="476"/>
            <ac:spMk id="8" creationId="{3DE373E5-E0F5-44CD-90A3-00F8D90E8557}"/>
          </ac:spMkLst>
        </pc:spChg>
        <pc:spChg chg="add del">
          <ac:chgData name="Paul Burkart" userId="8597e483-fb1d-4145-82a7-59216028a243" providerId="ADAL" clId="{2FE93B71-F970-41C7-8F9C-265DE9EE16A0}" dt="2020-02-10T11:55:56.295" v="233"/>
          <ac:spMkLst>
            <pc:docMk/>
            <pc:sldMk cId="457516545" sldId="476"/>
            <ac:spMk id="9" creationId="{AF681F5F-F7D0-41C9-A11C-AB40C1EFBA82}"/>
          </ac:spMkLst>
        </pc:spChg>
        <pc:spChg chg="add del">
          <ac:chgData name="Paul Burkart" userId="8597e483-fb1d-4145-82a7-59216028a243" providerId="ADAL" clId="{2FE93B71-F970-41C7-8F9C-265DE9EE16A0}" dt="2020-02-10T11:55:56.295" v="233"/>
          <ac:spMkLst>
            <pc:docMk/>
            <pc:sldMk cId="457516545" sldId="476"/>
            <ac:spMk id="10" creationId="{558848A0-F8D5-462D-912B-AAEB1D6E4B51}"/>
          </ac:spMkLst>
        </pc:spChg>
      </pc:sldChg>
      <pc:sldChg chg="modSp add">
        <pc:chgData name="Paul Burkart" userId="8597e483-fb1d-4145-82a7-59216028a243" providerId="ADAL" clId="{2FE93B71-F970-41C7-8F9C-265DE9EE16A0}" dt="2020-02-10T12:57:03.611" v="257" actId="20577"/>
        <pc:sldMkLst>
          <pc:docMk/>
          <pc:sldMk cId="1236353488" sldId="477"/>
        </pc:sldMkLst>
        <pc:spChg chg="mod">
          <ac:chgData name="Paul Burkart" userId="8597e483-fb1d-4145-82a7-59216028a243" providerId="ADAL" clId="{2FE93B71-F970-41C7-8F9C-265DE9EE16A0}" dt="2020-02-10T12:57:03.611" v="257" actId="20577"/>
          <ac:spMkLst>
            <pc:docMk/>
            <pc:sldMk cId="1236353488" sldId="477"/>
            <ac:spMk id="6" creationId="{00000000-0000-0000-0000-000000000000}"/>
          </ac:spMkLst>
        </pc:spChg>
      </pc:sldChg>
    </pc:docChg>
  </pc:docChgLst>
  <pc:docChgLst>
    <pc:chgData name="Paul Burkart" userId="8597e483-fb1d-4145-82a7-59216028a243" providerId="ADAL" clId="{4B4C26B2-B5D5-45A1-ADF7-BF4E0B753E8B}"/>
    <pc:docChg chg="custSel modSld">
      <pc:chgData name="Paul Burkart" userId="8597e483-fb1d-4145-82a7-59216028a243" providerId="ADAL" clId="{4B4C26B2-B5D5-45A1-ADF7-BF4E0B753E8B}" dt="2020-02-12T12:51:14.021" v="184" actId="20577"/>
      <pc:docMkLst>
        <pc:docMk/>
      </pc:docMkLst>
      <pc:sldChg chg="modSp">
        <pc:chgData name="Paul Burkart" userId="8597e483-fb1d-4145-82a7-59216028a243" providerId="ADAL" clId="{4B4C26B2-B5D5-45A1-ADF7-BF4E0B753E8B}" dt="2020-02-12T12:51:14.021" v="184" actId="20577"/>
        <pc:sldMkLst>
          <pc:docMk/>
          <pc:sldMk cId="3608292312" sldId="467"/>
        </pc:sldMkLst>
        <pc:spChg chg="mod">
          <ac:chgData name="Paul Burkart" userId="8597e483-fb1d-4145-82a7-59216028a243" providerId="ADAL" clId="{4B4C26B2-B5D5-45A1-ADF7-BF4E0B753E8B}" dt="2020-02-12T12:50:39.976" v="21" actId="5793"/>
          <ac:spMkLst>
            <pc:docMk/>
            <pc:sldMk cId="3608292312" sldId="467"/>
            <ac:spMk id="4" creationId="{00000000-0000-0000-0000-000000000000}"/>
          </ac:spMkLst>
        </pc:spChg>
        <pc:spChg chg="mod">
          <ac:chgData name="Paul Burkart" userId="8597e483-fb1d-4145-82a7-59216028a243" providerId="ADAL" clId="{4B4C26B2-B5D5-45A1-ADF7-BF4E0B753E8B}" dt="2020-02-12T12:51:14.021" v="184" actId="20577"/>
          <ac:spMkLst>
            <pc:docMk/>
            <pc:sldMk cId="3608292312" sldId="467"/>
            <ac:spMk id="6" creationId="{00000000-0000-0000-0000-000000000000}"/>
          </ac:spMkLst>
        </pc:spChg>
      </pc:sldChg>
    </pc:docChg>
  </pc:docChgLst>
  <pc:docChgLst>
    <pc:chgData name="Paul Burkart" userId="8597e483-fb1d-4145-82a7-59216028a243" providerId="ADAL" clId="{A6A41D5C-9FC6-4FB2-97A1-33CEE81317F0}"/>
    <pc:docChg chg="custSel addSld delSld modSld sldOrd">
      <pc:chgData name="Paul Burkart" userId="8597e483-fb1d-4145-82a7-59216028a243" providerId="ADAL" clId="{A6A41D5C-9FC6-4FB2-97A1-33CEE81317F0}" dt="2020-02-06T12:46:48.917" v="416"/>
      <pc:docMkLst>
        <pc:docMk/>
      </pc:docMkLst>
      <pc:sldChg chg="ord">
        <pc:chgData name="Paul Burkart" userId="8597e483-fb1d-4145-82a7-59216028a243" providerId="ADAL" clId="{A6A41D5C-9FC6-4FB2-97A1-33CEE81317F0}" dt="2020-02-06T12:46:38.280" v="414"/>
        <pc:sldMkLst>
          <pc:docMk/>
          <pc:sldMk cId="316234813" sldId="462"/>
        </pc:sldMkLst>
      </pc:sldChg>
      <pc:sldChg chg="ord">
        <pc:chgData name="Paul Burkart" userId="8597e483-fb1d-4145-82a7-59216028a243" providerId="ADAL" clId="{A6A41D5C-9FC6-4FB2-97A1-33CEE81317F0}" dt="2020-02-06T12:46:38.280" v="414"/>
        <pc:sldMkLst>
          <pc:docMk/>
          <pc:sldMk cId="94922427" sldId="463"/>
        </pc:sldMkLst>
      </pc:sldChg>
      <pc:sldChg chg="ord">
        <pc:chgData name="Paul Burkart" userId="8597e483-fb1d-4145-82a7-59216028a243" providerId="ADAL" clId="{A6A41D5C-9FC6-4FB2-97A1-33CEE81317F0}" dt="2020-02-06T12:46:38.280" v="414"/>
        <pc:sldMkLst>
          <pc:docMk/>
          <pc:sldMk cId="2786567014" sldId="465"/>
        </pc:sldMkLst>
      </pc:sldChg>
      <pc:sldChg chg="ord">
        <pc:chgData name="Paul Burkart" userId="8597e483-fb1d-4145-82a7-59216028a243" providerId="ADAL" clId="{A6A41D5C-9FC6-4FB2-97A1-33CEE81317F0}" dt="2020-02-06T12:46:38.280" v="414"/>
        <pc:sldMkLst>
          <pc:docMk/>
          <pc:sldMk cId="2311996591" sldId="466"/>
        </pc:sldMkLst>
      </pc:sldChg>
      <pc:sldChg chg="modSp">
        <pc:chgData name="Paul Burkart" userId="8597e483-fb1d-4145-82a7-59216028a243" providerId="ADAL" clId="{A6A41D5C-9FC6-4FB2-97A1-33CEE81317F0}" dt="2020-02-06T12:43:33.264" v="49" actId="20577"/>
        <pc:sldMkLst>
          <pc:docMk/>
          <pc:sldMk cId="3608292312" sldId="467"/>
        </pc:sldMkLst>
        <pc:spChg chg="mod">
          <ac:chgData name="Paul Burkart" userId="8597e483-fb1d-4145-82a7-59216028a243" providerId="ADAL" clId="{A6A41D5C-9FC6-4FB2-97A1-33CEE81317F0}" dt="2020-02-06T12:43:33.264" v="49" actId="20577"/>
          <ac:spMkLst>
            <pc:docMk/>
            <pc:sldMk cId="3608292312" sldId="467"/>
            <ac:spMk id="6" creationId="{00000000-0000-0000-0000-000000000000}"/>
          </ac:spMkLst>
        </pc:spChg>
      </pc:sldChg>
      <pc:sldChg chg="del">
        <pc:chgData name="Paul Burkart" userId="8597e483-fb1d-4145-82a7-59216028a243" providerId="ADAL" clId="{A6A41D5C-9FC6-4FB2-97A1-33CEE81317F0}" dt="2020-02-06T12:46:25.226" v="413" actId="2696"/>
        <pc:sldMkLst>
          <pc:docMk/>
          <pc:sldMk cId="4071348010" sldId="470"/>
        </pc:sldMkLst>
      </pc:sldChg>
      <pc:sldChg chg="ord">
        <pc:chgData name="Paul Burkart" userId="8597e483-fb1d-4145-82a7-59216028a243" providerId="ADAL" clId="{A6A41D5C-9FC6-4FB2-97A1-33CEE81317F0}" dt="2020-02-06T12:46:38.280" v="414"/>
        <pc:sldMkLst>
          <pc:docMk/>
          <pc:sldMk cId="2962675901" sldId="471"/>
        </pc:sldMkLst>
      </pc:sldChg>
      <pc:sldChg chg="modSp add ord">
        <pc:chgData name="Paul Burkart" userId="8597e483-fb1d-4145-82a7-59216028a243" providerId="ADAL" clId="{A6A41D5C-9FC6-4FB2-97A1-33CEE81317F0}" dt="2020-02-06T12:45:51.395" v="412" actId="115"/>
        <pc:sldMkLst>
          <pc:docMk/>
          <pc:sldMk cId="2455795633" sldId="473"/>
        </pc:sldMkLst>
        <pc:spChg chg="mod">
          <ac:chgData name="Paul Burkart" userId="8597e483-fb1d-4145-82a7-59216028a243" providerId="ADAL" clId="{A6A41D5C-9FC6-4FB2-97A1-33CEE81317F0}" dt="2020-02-06T12:43:56.953" v="79" actId="20577"/>
          <ac:spMkLst>
            <pc:docMk/>
            <pc:sldMk cId="2455795633" sldId="473"/>
            <ac:spMk id="4" creationId="{00000000-0000-0000-0000-000000000000}"/>
          </ac:spMkLst>
        </pc:spChg>
        <pc:spChg chg="mod">
          <ac:chgData name="Paul Burkart" userId="8597e483-fb1d-4145-82a7-59216028a243" providerId="ADAL" clId="{A6A41D5C-9FC6-4FB2-97A1-33CEE81317F0}" dt="2020-02-06T12:45:51.395" v="412" actId="115"/>
          <ac:spMkLst>
            <pc:docMk/>
            <pc:sldMk cId="2455795633" sldId="473"/>
            <ac:spMk id="6" creationId="{00000000-0000-0000-0000-000000000000}"/>
          </ac:spMkLst>
        </pc:spChg>
      </pc:sldChg>
      <pc:sldChg chg="add ord">
        <pc:chgData name="Paul Burkart" userId="8597e483-fb1d-4145-82a7-59216028a243" providerId="ADAL" clId="{A6A41D5C-9FC6-4FB2-97A1-33CEE81317F0}" dt="2020-02-06T12:46:48.917" v="416"/>
        <pc:sldMkLst>
          <pc:docMk/>
          <pc:sldMk cId="1645860342" sldId="474"/>
        </pc:sldMkLst>
      </pc:sldChg>
    </pc:docChg>
  </pc:docChgLst>
  <pc:docChgLst>
    <pc:chgData name="Paul Burkart" userId="8597e483-fb1d-4145-82a7-59216028a243" providerId="ADAL" clId="{7C382B39-2EDA-4A66-8F67-48C88A8EE374}"/>
    <pc:docChg chg="custSel addSld delSld modSld">
      <pc:chgData name="Paul Burkart" userId="8597e483-fb1d-4145-82a7-59216028a243" providerId="ADAL" clId="{7C382B39-2EDA-4A66-8F67-48C88A8EE374}" dt="2020-03-03T12:52:42.529" v="161" actId="20577"/>
      <pc:docMkLst>
        <pc:docMk/>
      </pc:docMkLst>
      <pc:sldChg chg="modSp">
        <pc:chgData name="Paul Burkart" userId="8597e483-fb1d-4145-82a7-59216028a243" providerId="ADAL" clId="{7C382B39-2EDA-4A66-8F67-48C88A8EE374}" dt="2020-02-24T13:31:29.092" v="138" actId="27636"/>
        <pc:sldMkLst>
          <pc:docMk/>
          <pc:sldMk cId="3608292312" sldId="467"/>
        </pc:sldMkLst>
        <pc:spChg chg="mod">
          <ac:chgData name="Paul Burkart" userId="8597e483-fb1d-4145-82a7-59216028a243" providerId="ADAL" clId="{7C382B39-2EDA-4A66-8F67-48C88A8EE374}" dt="2020-02-24T12:49:18.195" v="30" actId="5793"/>
          <ac:spMkLst>
            <pc:docMk/>
            <pc:sldMk cId="3608292312" sldId="467"/>
            <ac:spMk id="4" creationId="{00000000-0000-0000-0000-000000000000}"/>
          </ac:spMkLst>
        </pc:spChg>
        <pc:spChg chg="mod">
          <ac:chgData name="Paul Burkart" userId="8597e483-fb1d-4145-82a7-59216028a243" providerId="ADAL" clId="{7C382B39-2EDA-4A66-8F67-48C88A8EE374}" dt="2020-02-24T13:31:29.092" v="138" actId="27636"/>
          <ac:spMkLst>
            <pc:docMk/>
            <pc:sldMk cId="3608292312" sldId="467"/>
            <ac:spMk id="6" creationId="{00000000-0000-0000-0000-000000000000}"/>
          </ac:spMkLst>
        </pc:spChg>
      </pc:sldChg>
      <pc:sldChg chg="modSp add">
        <pc:chgData name="Paul Burkart" userId="8597e483-fb1d-4145-82a7-59216028a243" providerId="ADAL" clId="{7C382B39-2EDA-4A66-8F67-48C88A8EE374}" dt="2020-02-24T12:55:20.988" v="134" actId="20577"/>
        <pc:sldMkLst>
          <pc:docMk/>
          <pc:sldMk cId="2252052315" sldId="478"/>
        </pc:sldMkLst>
        <pc:spChg chg="mod">
          <ac:chgData name="Paul Burkart" userId="8597e483-fb1d-4145-82a7-59216028a243" providerId="ADAL" clId="{7C382B39-2EDA-4A66-8F67-48C88A8EE374}" dt="2020-02-24T12:55:20.988" v="134" actId="20577"/>
          <ac:spMkLst>
            <pc:docMk/>
            <pc:sldMk cId="2252052315" sldId="478"/>
            <ac:spMk id="6" creationId="{00000000-0000-0000-0000-000000000000}"/>
          </ac:spMkLst>
        </pc:spChg>
      </pc:sldChg>
      <pc:sldChg chg="add del">
        <pc:chgData name="Paul Burkart" userId="8597e483-fb1d-4145-82a7-59216028a243" providerId="ADAL" clId="{7C382B39-2EDA-4A66-8F67-48C88A8EE374}" dt="2020-02-24T12:49:10.516" v="15" actId="2696"/>
        <pc:sldMkLst>
          <pc:docMk/>
          <pc:sldMk cId="2701556377" sldId="478"/>
        </pc:sldMkLst>
      </pc:sldChg>
      <pc:sldChg chg="modSp">
        <pc:chgData name="Paul Burkart" userId="8597e483-fb1d-4145-82a7-59216028a243" providerId="ADAL" clId="{7C382B39-2EDA-4A66-8F67-48C88A8EE374}" dt="2020-03-03T12:52:42.529" v="161" actId="20577"/>
        <pc:sldMkLst>
          <pc:docMk/>
          <pc:sldMk cId="1149007309" sldId="480"/>
        </pc:sldMkLst>
        <pc:spChg chg="mod">
          <ac:chgData name="Paul Burkart" userId="8597e483-fb1d-4145-82a7-59216028a243" providerId="ADAL" clId="{7C382B39-2EDA-4A66-8F67-48C88A8EE374}" dt="2020-03-03T12:52:42.529" v="161" actId="20577"/>
          <ac:spMkLst>
            <pc:docMk/>
            <pc:sldMk cId="1149007309" sldId="480"/>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5"/>
          </a:xfrm>
          <a:prstGeom prst="rect">
            <a:avLst/>
          </a:prstGeom>
        </p:spPr>
        <p:txBody>
          <a:bodyPr vert="horz" lIns="94226" tIns="47114" rIns="94226" bIns="47114" rtlCol="0"/>
          <a:lstStyle>
            <a:lvl1pPr algn="l">
              <a:defRPr sz="1200"/>
            </a:lvl1pPr>
          </a:lstStyle>
          <a:p>
            <a:endParaRPr lang="en-US"/>
          </a:p>
        </p:txBody>
      </p:sp>
      <p:sp>
        <p:nvSpPr>
          <p:cNvPr id="3" name="Date Placeholder 2"/>
          <p:cNvSpPr>
            <a:spLocks noGrp="1"/>
          </p:cNvSpPr>
          <p:nvPr>
            <p:ph type="dt" sz="quarter" idx="1"/>
          </p:nvPr>
        </p:nvSpPr>
        <p:spPr>
          <a:xfrm>
            <a:off x="4023093" y="0"/>
            <a:ext cx="3077739" cy="471055"/>
          </a:xfrm>
          <a:prstGeom prst="rect">
            <a:avLst/>
          </a:prstGeom>
        </p:spPr>
        <p:txBody>
          <a:bodyPr vert="horz" lIns="94226" tIns="47114" rIns="94226" bIns="47114" rtlCol="0"/>
          <a:lstStyle>
            <a:lvl1pPr algn="r">
              <a:defRPr sz="1200"/>
            </a:lvl1pPr>
          </a:lstStyle>
          <a:p>
            <a:fld id="{A80A61C6-22EC-4BBE-8A65-0A3D54C6BC4D}" type="datetimeFigureOut">
              <a:rPr lang="en-US" smtClean="0"/>
              <a:t>3/25/2021</a:t>
            </a:fld>
            <a:endParaRPr lang="en-US"/>
          </a:p>
        </p:txBody>
      </p:sp>
      <p:sp>
        <p:nvSpPr>
          <p:cNvPr id="4" name="Footer Placeholder 3"/>
          <p:cNvSpPr>
            <a:spLocks noGrp="1"/>
          </p:cNvSpPr>
          <p:nvPr>
            <p:ph type="ftr" sz="quarter" idx="2"/>
          </p:nvPr>
        </p:nvSpPr>
        <p:spPr>
          <a:xfrm>
            <a:off x="0" y="8917423"/>
            <a:ext cx="3077739" cy="471054"/>
          </a:xfrm>
          <a:prstGeom prst="rect">
            <a:avLst/>
          </a:prstGeom>
        </p:spPr>
        <p:txBody>
          <a:bodyPr vert="horz" lIns="94226" tIns="47114" rIns="94226"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4023093" y="8917423"/>
            <a:ext cx="3077739" cy="471054"/>
          </a:xfrm>
          <a:prstGeom prst="rect">
            <a:avLst/>
          </a:prstGeom>
        </p:spPr>
        <p:txBody>
          <a:bodyPr vert="horz" lIns="94226" tIns="47114" rIns="94226" bIns="47114" rtlCol="0" anchor="b"/>
          <a:lstStyle>
            <a:lvl1pPr algn="r">
              <a:defRPr sz="1200"/>
            </a:lvl1pPr>
          </a:lstStyle>
          <a:p>
            <a:fld id="{68140480-127B-441E-BAEF-07F44F1742A9}" type="slidenum">
              <a:rPr lang="en-US" smtClean="0"/>
              <a:t>‹#›</a:t>
            </a:fld>
            <a:endParaRPr lang="en-US"/>
          </a:p>
        </p:txBody>
      </p:sp>
    </p:spTree>
    <p:extLst>
      <p:ext uri="{BB962C8B-B14F-4D97-AF65-F5344CB8AC3E}">
        <p14:creationId xmlns:p14="http://schemas.microsoft.com/office/powerpoint/2010/main" val="4099923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077739" cy="469424"/>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a:lnSpc>
                <a:spcPct val="100000"/>
              </a:lnSpc>
              <a:spcBef>
                <a:spcPct val="0"/>
              </a:spcBef>
              <a:defRPr sz="1200"/>
            </a:lvl1pPr>
          </a:lstStyle>
          <a:p>
            <a:endParaRPr lang="en-US"/>
          </a:p>
        </p:txBody>
      </p:sp>
      <p:sp>
        <p:nvSpPr>
          <p:cNvPr id="61443" name="Rectangle 3"/>
          <p:cNvSpPr>
            <a:spLocks noGrp="1" noChangeArrowheads="1"/>
          </p:cNvSpPr>
          <p:nvPr>
            <p:ph type="dt" idx="1"/>
          </p:nvPr>
        </p:nvSpPr>
        <p:spPr bwMode="auto">
          <a:xfrm>
            <a:off x="4023093" y="0"/>
            <a:ext cx="3077739" cy="469424"/>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algn="r">
              <a:lnSpc>
                <a:spcPct val="100000"/>
              </a:lnSpc>
              <a:spcBef>
                <a:spcPct val="0"/>
              </a:spcBef>
              <a:defRPr sz="1200"/>
            </a:lvl1pPr>
          </a:lstStyle>
          <a:p>
            <a:endParaRPr lang="en-US"/>
          </a:p>
        </p:txBody>
      </p:sp>
      <p:sp>
        <p:nvSpPr>
          <p:cNvPr id="61444" name="Rectangle 4"/>
          <p:cNvSpPr>
            <a:spLocks noGrp="1" noRot="1" noChangeAspect="1" noChangeArrowheads="1" noTextEdit="1"/>
          </p:cNvSpPr>
          <p:nvPr>
            <p:ph type="sldImg" idx="2"/>
          </p:nvPr>
        </p:nvSpPr>
        <p:spPr bwMode="auto">
          <a:xfrm>
            <a:off x="1204913" y="704850"/>
            <a:ext cx="4694237" cy="3521075"/>
          </a:xfrm>
          <a:prstGeom prst="rect">
            <a:avLst/>
          </a:prstGeom>
          <a:noFill/>
          <a:ln w="9525">
            <a:solidFill>
              <a:srgbClr val="000000"/>
            </a:solidFill>
            <a:miter lim="800000"/>
            <a:headEnd/>
            <a:tailEnd/>
          </a:ln>
          <a:effectLst/>
        </p:spPr>
      </p:sp>
      <p:sp>
        <p:nvSpPr>
          <p:cNvPr id="61445" name="Rectangle 5"/>
          <p:cNvSpPr>
            <a:spLocks noGrp="1" noChangeArrowheads="1"/>
          </p:cNvSpPr>
          <p:nvPr>
            <p:ph type="body" sz="quarter" idx="3"/>
          </p:nvPr>
        </p:nvSpPr>
        <p:spPr bwMode="auto">
          <a:xfrm>
            <a:off x="710248" y="4459527"/>
            <a:ext cx="5681980" cy="4224814"/>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46" name="Rectangle 6"/>
          <p:cNvSpPr>
            <a:spLocks noGrp="1" noChangeArrowheads="1"/>
          </p:cNvSpPr>
          <p:nvPr>
            <p:ph type="ftr" sz="quarter" idx="4"/>
          </p:nvPr>
        </p:nvSpPr>
        <p:spPr bwMode="auto">
          <a:xfrm>
            <a:off x="0" y="8917422"/>
            <a:ext cx="3077739" cy="469424"/>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a:lnSpc>
                <a:spcPct val="100000"/>
              </a:lnSpc>
              <a:spcBef>
                <a:spcPct val="0"/>
              </a:spcBef>
              <a:defRPr sz="1200"/>
            </a:lvl1pPr>
          </a:lstStyle>
          <a:p>
            <a:endParaRPr lang="en-US"/>
          </a:p>
        </p:txBody>
      </p:sp>
      <p:sp>
        <p:nvSpPr>
          <p:cNvPr id="61447" name="Rectangle 7"/>
          <p:cNvSpPr>
            <a:spLocks noGrp="1" noChangeArrowheads="1"/>
          </p:cNvSpPr>
          <p:nvPr>
            <p:ph type="sldNum" sz="quarter" idx="5"/>
          </p:nvPr>
        </p:nvSpPr>
        <p:spPr bwMode="auto">
          <a:xfrm>
            <a:off x="4023093" y="8917422"/>
            <a:ext cx="3077739" cy="469424"/>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algn="r">
              <a:lnSpc>
                <a:spcPct val="100000"/>
              </a:lnSpc>
              <a:spcBef>
                <a:spcPct val="0"/>
              </a:spcBef>
              <a:defRPr sz="1200"/>
            </a:lvl1pPr>
          </a:lstStyle>
          <a:p>
            <a:fld id="{7A0921B8-913D-4C85-AE2B-32EE1DE6F77D}" type="slidenum">
              <a:rPr lang="en-US"/>
              <a:pPr/>
              <a:t>‹#›</a:t>
            </a:fld>
            <a:endParaRPr lang="en-US"/>
          </a:p>
        </p:txBody>
      </p:sp>
    </p:spTree>
    <p:extLst>
      <p:ext uri="{BB962C8B-B14F-4D97-AF65-F5344CB8AC3E}">
        <p14:creationId xmlns:p14="http://schemas.microsoft.com/office/powerpoint/2010/main" val="18010011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38855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10</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778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11</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77122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12</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28704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13</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2659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2</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49353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3</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61674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4</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8006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5</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99156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6</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5383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7</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63198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8</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83246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9</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05597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06F61-DD80-47A8-859A-2B01CA58349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D0C44-617F-486B-A764-8D2FEE17F45A}" type="slidenum">
              <a:rPr lang="en-US" smtClean="0"/>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08DE66E-0861-49DA-A11A-9CF69DD1BAF6}" type="slidenum">
              <a:rPr lang="en-US" smtClean="0"/>
              <a:pPr/>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E4607-10E3-48AF-AC40-0654435A4373}" type="slidenum">
              <a:rPr lang="en-US" smtClean="0"/>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001F-83E9-4409-8094-BD482F705C9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24DE3-7909-4691-A2B0-7749DD3A580D}" type="slidenum">
              <a:rPr lang="en-US" smtClean="0"/>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457A49-4453-4A06-B309-98656F0C5107}" type="slidenum">
              <a:rPr lang="en-US" smtClean="0"/>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D22B49-5E56-4DFB-B70A-56318CEBA20F}" type="slidenum">
              <a:rPr lang="en-US" smtClean="0"/>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2CA50C-96F3-453D-9870-AE5A319C71A1}" type="slidenum">
              <a:rPr lang="en-US" smtClean="0"/>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5586E-5FB6-4BBB-ABD4-3655908F514F}"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E60C2BD2-4244-4570-A9DA-ECCAAA68165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5D0D042-4B22-483A-AA37-29568736B2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Lst>
  <p:transition>
    <p:fade thruBlk="1"/>
  </p:transition>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dirty="0">
                <a:solidFill>
                  <a:schemeClr val="tx1"/>
                </a:solidFill>
                <a:latin typeface="Bookman Old Style" pitchFamily="18" charset="0"/>
              </a:rPr>
              <a:t>WORLD WAR II: USA vs. JAPAN</a:t>
            </a:r>
            <a:br>
              <a:rPr lang="en-US" sz="3600" dirty="0">
                <a:solidFill>
                  <a:schemeClr val="tx1"/>
                </a:solidFill>
                <a:latin typeface="Bookman Old Style" pitchFamily="18" charset="0"/>
              </a:rPr>
            </a:br>
            <a:r>
              <a:rPr lang="en-US" sz="3600" dirty="0">
                <a:solidFill>
                  <a:schemeClr val="tx1"/>
                </a:solidFill>
                <a:latin typeface="Bookman Old Style" pitchFamily="18" charset="0"/>
              </a:rPr>
              <a:t>(1941-1945)</a:t>
            </a:r>
            <a:endParaRPr lang="en-US" sz="3600" b="1" dirty="0">
              <a:solidFill>
                <a:schemeClr val="tx1"/>
              </a:solidFill>
              <a:latin typeface="Bookman Old Style" pitchFamily="18" charset="0"/>
            </a:endParaRPr>
          </a:p>
        </p:txBody>
      </p:sp>
      <p:sp>
        <p:nvSpPr>
          <p:cNvPr id="5" name="Rectangle 3"/>
          <p:cNvSpPr txBox="1">
            <a:spLocks noChangeArrowheads="1"/>
          </p:cNvSpPr>
          <p:nvPr/>
        </p:nvSpPr>
        <p:spPr>
          <a:xfrm>
            <a:off x="259307" y="16378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pic>
        <p:nvPicPr>
          <p:cNvPr id="1028" name="Picture 4" descr="Image result for enola gay">
            <a:extLst>
              <a:ext uri="{FF2B5EF4-FFF2-40B4-BE49-F238E27FC236}">
                <a16:creationId xmlns="" xmlns:a16="http://schemas.microsoft.com/office/drawing/2014/main" id="{4AF68694-F8EF-4E14-B4B3-B68C8C2E5D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390" t="2328" r="7810" b="19193"/>
          <a:stretch/>
        </p:blipFill>
        <p:spPr bwMode="auto">
          <a:xfrm>
            <a:off x="331642" y="1505828"/>
            <a:ext cx="8480713" cy="5342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29231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dirty="0" smtClean="0">
                <a:solidFill>
                  <a:schemeClr val="tx1"/>
                </a:solidFill>
                <a:latin typeface="Bookman Old Style" pitchFamily="18" charset="0"/>
              </a:rPr>
              <a:t>WORLD WAR I</a:t>
            </a:r>
            <a:endParaRPr lang="en-US" sz="3600" b="1" dirty="0">
              <a:solidFill>
                <a:schemeClr val="tx1"/>
              </a:solidFill>
              <a:latin typeface="Bookman Old Style" pitchFamily="18" charset="0"/>
            </a:endParaRPr>
          </a:p>
        </p:txBody>
      </p:sp>
      <p:sp>
        <p:nvSpPr>
          <p:cNvPr id="5" name="Rectangle 3"/>
          <p:cNvSpPr txBox="1">
            <a:spLocks noChangeArrowheads="1"/>
          </p:cNvSpPr>
          <p:nvPr/>
        </p:nvSpPr>
        <p:spPr>
          <a:xfrm>
            <a:off x="289730" y="1840806"/>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pic>
        <p:nvPicPr>
          <p:cNvPr id="7" name="Picture 6" descr="https://storage.googleapis.com/afs-prod/media/media:9cb7622895b44cc49b093b8ba4cb7c09/800.jpe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5686" y="3722101"/>
            <a:ext cx="4019006" cy="3003860"/>
          </a:xfrm>
          <a:prstGeom prst="rect">
            <a:avLst/>
          </a:prstGeom>
          <a:noFill/>
          <a:ln>
            <a:noFill/>
          </a:ln>
        </p:spPr>
      </p:pic>
      <p:pic>
        <p:nvPicPr>
          <p:cNvPr id="8" name="Picture 7" descr="Bundesarchiv DVM 10 Bild-23-61-17, Untergang der &quot;Lusitania&quot;.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307" y="1637803"/>
            <a:ext cx="4202612" cy="2686909"/>
          </a:xfrm>
          <a:prstGeom prst="rect">
            <a:avLst/>
          </a:prstGeom>
          <a:noFill/>
          <a:ln>
            <a:noFill/>
          </a:ln>
        </p:spPr>
      </p:pic>
      <p:sp>
        <p:nvSpPr>
          <p:cNvPr id="2" name="TextBox 1"/>
          <p:cNvSpPr txBox="1"/>
          <p:nvPr/>
        </p:nvSpPr>
        <p:spPr>
          <a:xfrm>
            <a:off x="4742925" y="1651662"/>
            <a:ext cx="3821114" cy="1872500"/>
          </a:xfrm>
          <a:prstGeom prst="rect">
            <a:avLst/>
          </a:prstGeom>
          <a:noFill/>
        </p:spPr>
        <p:txBody>
          <a:bodyPr wrap="square" rtlCol="0">
            <a:spAutoFit/>
          </a:bodyPr>
          <a:lstStyle/>
          <a:p>
            <a:r>
              <a:rPr lang="en-US" sz="2400" dirty="0" smtClean="0">
                <a:latin typeface="+mn-lt"/>
              </a:rPr>
              <a:t>German U-Boats sinking American shipping, including passenger boats like the Lusitania (killing over 1,000 people), helped to bring the US into WWI.</a:t>
            </a:r>
            <a:endParaRPr lang="en-US" sz="2400" dirty="0">
              <a:latin typeface="+mn-lt"/>
            </a:endParaRPr>
          </a:p>
        </p:txBody>
      </p:sp>
      <p:sp>
        <p:nvSpPr>
          <p:cNvPr id="9" name="TextBox 8"/>
          <p:cNvSpPr txBox="1"/>
          <p:nvPr/>
        </p:nvSpPr>
        <p:spPr>
          <a:xfrm>
            <a:off x="808024" y="4926276"/>
            <a:ext cx="3821114" cy="1577035"/>
          </a:xfrm>
          <a:prstGeom prst="rect">
            <a:avLst/>
          </a:prstGeom>
          <a:noFill/>
        </p:spPr>
        <p:txBody>
          <a:bodyPr wrap="square" rtlCol="0">
            <a:spAutoFit/>
          </a:bodyPr>
          <a:lstStyle/>
          <a:p>
            <a:pPr algn="r"/>
            <a:r>
              <a:rPr lang="en-US" sz="2400" dirty="0" smtClean="0">
                <a:latin typeface="+mn-lt"/>
              </a:rPr>
              <a:t>The US declared war on Germany in 1917, and American troops landed in France in 1918, helping to win the war for the Allies.</a:t>
            </a:r>
            <a:endParaRPr lang="en-US" sz="2400" dirty="0">
              <a:latin typeface="+mn-lt"/>
            </a:endParaRPr>
          </a:p>
        </p:txBody>
      </p:sp>
    </p:spTree>
    <p:extLst>
      <p:ext uri="{BB962C8B-B14F-4D97-AF65-F5344CB8AC3E}">
        <p14:creationId xmlns:p14="http://schemas.microsoft.com/office/powerpoint/2010/main" val="713674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dirty="0" smtClean="0">
                <a:solidFill>
                  <a:schemeClr val="tx1"/>
                </a:solidFill>
                <a:latin typeface="Bookman Old Style" pitchFamily="18" charset="0"/>
              </a:rPr>
              <a:t>WORLD WAR II</a:t>
            </a:r>
            <a:endParaRPr lang="en-US" sz="3600" b="1" dirty="0">
              <a:solidFill>
                <a:schemeClr val="tx1"/>
              </a:solidFill>
              <a:latin typeface="Bookman Old Style" pitchFamily="18" charset="0"/>
            </a:endParaRPr>
          </a:p>
        </p:txBody>
      </p:sp>
      <p:sp>
        <p:nvSpPr>
          <p:cNvPr id="5" name="Rectangle 3"/>
          <p:cNvSpPr txBox="1">
            <a:spLocks noChangeArrowheads="1"/>
          </p:cNvSpPr>
          <p:nvPr/>
        </p:nvSpPr>
        <p:spPr>
          <a:xfrm>
            <a:off x="289730" y="1840806"/>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sp>
        <p:nvSpPr>
          <p:cNvPr id="2" name="TextBox 1"/>
          <p:cNvSpPr txBox="1"/>
          <p:nvPr/>
        </p:nvSpPr>
        <p:spPr>
          <a:xfrm>
            <a:off x="4742925" y="1651662"/>
            <a:ext cx="3821114" cy="1872500"/>
          </a:xfrm>
          <a:prstGeom prst="rect">
            <a:avLst/>
          </a:prstGeom>
          <a:noFill/>
        </p:spPr>
        <p:txBody>
          <a:bodyPr wrap="square" rtlCol="0">
            <a:spAutoFit/>
          </a:bodyPr>
          <a:lstStyle/>
          <a:p>
            <a:r>
              <a:rPr lang="en-US" sz="2400" dirty="0" smtClean="0">
                <a:latin typeface="+mn-lt"/>
              </a:rPr>
              <a:t>After a period of isolation and economic depression, the US was attacked in 1941 by Japan, who bombed the naval base at Pearl Harbor, killing 2,403 Americans.</a:t>
            </a:r>
            <a:endParaRPr lang="en-US" sz="2400" dirty="0">
              <a:latin typeface="+mn-lt"/>
            </a:endParaRPr>
          </a:p>
        </p:txBody>
      </p:sp>
      <p:sp>
        <p:nvSpPr>
          <p:cNvPr id="9" name="TextBox 8"/>
          <p:cNvSpPr txBox="1"/>
          <p:nvPr/>
        </p:nvSpPr>
        <p:spPr>
          <a:xfrm>
            <a:off x="764479" y="4917567"/>
            <a:ext cx="3821114" cy="1865126"/>
          </a:xfrm>
          <a:prstGeom prst="rect">
            <a:avLst/>
          </a:prstGeom>
          <a:noFill/>
        </p:spPr>
        <p:txBody>
          <a:bodyPr wrap="square" rtlCol="0">
            <a:spAutoFit/>
          </a:bodyPr>
          <a:lstStyle/>
          <a:p>
            <a:pPr algn="r"/>
            <a:r>
              <a:rPr lang="en-US" sz="2400" dirty="0" smtClean="0">
                <a:latin typeface="+mn-lt"/>
              </a:rPr>
              <a:t>The US declared war on Japan in 1941, and Nazi Germany declared war on the US soon after. By 1945, the US and its allies had won the war, but at terrible cost.</a:t>
            </a:r>
            <a:endParaRPr lang="en-US" sz="2400" dirty="0">
              <a:latin typeface="+mn-lt"/>
            </a:endParaRPr>
          </a:p>
        </p:txBody>
      </p:sp>
      <p:pic>
        <p:nvPicPr>
          <p:cNvPr id="10" name="Picture 9" descr="Image result for world war 2 pearl harbor"/>
          <p:cNvPicPr/>
          <p:nvPr/>
        </p:nvPicPr>
        <p:blipFill rotWithShape="1">
          <a:blip r:embed="rId3" cstate="print">
            <a:extLst>
              <a:ext uri="{28A0092B-C50C-407E-A947-70E740481C1C}">
                <a14:useLocalDpi xmlns:a14="http://schemas.microsoft.com/office/drawing/2010/main" val="0"/>
              </a:ext>
            </a:extLst>
          </a:blip>
          <a:srcRect l="19548"/>
          <a:stretch/>
        </p:blipFill>
        <p:spPr bwMode="auto">
          <a:xfrm>
            <a:off x="289730" y="1651662"/>
            <a:ext cx="4255302" cy="2974729"/>
          </a:xfrm>
          <a:prstGeom prst="rect">
            <a:avLst/>
          </a:prstGeom>
          <a:noFill/>
          <a:ln>
            <a:noFill/>
          </a:ln>
          <a:extLst>
            <a:ext uri="{53640926-AAD7-44D8-BBD7-CCE9431645EC}">
              <a14:shadowObscured xmlns:a14="http://schemas.microsoft.com/office/drawing/2010/main"/>
            </a:ext>
          </a:extLst>
        </p:spPr>
      </p:pic>
      <p:pic>
        <p:nvPicPr>
          <p:cNvPr id="11" name="Picture 2" descr="The mushroom cloud over Nagasak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62250" y="3798129"/>
            <a:ext cx="4351812" cy="2901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39392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dirty="0" smtClean="0">
                <a:solidFill>
                  <a:schemeClr val="tx1"/>
                </a:solidFill>
                <a:latin typeface="Bookman Old Style" pitchFamily="18" charset="0"/>
              </a:rPr>
              <a:t>WORLD WAR II</a:t>
            </a:r>
            <a:endParaRPr lang="en-US" sz="3600" b="1" dirty="0">
              <a:solidFill>
                <a:schemeClr val="tx1"/>
              </a:solidFill>
              <a:latin typeface="Bookman Old Style" pitchFamily="18" charset="0"/>
            </a:endParaRPr>
          </a:p>
        </p:txBody>
      </p:sp>
      <p:sp>
        <p:nvSpPr>
          <p:cNvPr id="5" name="Rectangle 3"/>
          <p:cNvSpPr txBox="1">
            <a:spLocks noChangeArrowheads="1"/>
          </p:cNvSpPr>
          <p:nvPr/>
        </p:nvSpPr>
        <p:spPr>
          <a:xfrm>
            <a:off x="289730" y="1840806"/>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pic>
        <p:nvPicPr>
          <p:cNvPr id="8" name="Picture 7" descr="Pin on Military Wall"/>
          <p:cNvPicPr/>
          <p:nvPr/>
        </p:nvPicPr>
        <p:blipFill>
          <a:blip r:embed="rId3">
            <a:extLst>
              <a:ext uri="{28A0092B-C50C-407E-A947-70E740481C1C}">
                <a14:useLocalDpi xmlns:a14="http://schemas.microsoft.com/office/drawing/2010/main" val="0"/>
              </a:ext>
            </a:extLst>
          </a:blip>
          <a:srcRect/>
          <a:stretch>
            <a:fillRect/>
          </a:stretch>
        </p:blipFill>
        <p:spPr bwMode="auto">
          <a:xfrm>
            <a:off x="1846852" y="1488350"/>
            <a:ext cx="5450296" cy="5369650"/>
          </a:xfrm>
          <a:prstGeom prst="rect">
            <a:avLst/>
          </a:prstGeom>
          <a:noFill/>
          <a:ln>
            <a:noFill/>
          </a:ln>
        </p:spPr>
      </p:pic>
    </p:spTree>
    <p:extLst>
      <p:ext uri="{BB962C8B-B14F-4D97-AF65-F5344CB8AC3E}">
        <p14:creationId xmlns:p14="http://schemas.microsoft.com/office/powerpoint/2010/main" val="370604064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dirty="0" smtClean="0">
                <a:solidFill>
                  <a:schemeClr val="tx1"/>
                </a:solidFill>
                <a:latin typeface="Bookman Old Style" pitchFamily="18" charset="0"/>
              </a:rPr>
              <a:t>WORLD WAR II</a:t>
            </a:r>
            <a:endParaRPr lang="en-US" sz="3600" b="1" dirty="0">
              <a:solidFill>
                <a:schemeClr val="tx1"/>
              </a:solidFill>
              <a:latin typeface="Bookman Old Style" pitchFamily="18" charset="0"/>
            </a:endParaRPr>
          </a:p>
        </p:txBody>
      </p:sp>
      <p:sp>
        <p:nvSpPr>
          <p:cNvPr id="5" name="Rectangle 3"/>
          <p:cNvSpPr txBox="1">
            <a:spLocks noChangeArrowheads="1"/>
          </p:cNvSpPr>
          <p:nvPr/>
        </p:nvSpPr>
        <p:spPr>
          <a:xfrm>
            <a:off x="289730" y="1840806"/>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pic>
        <p:nvPicPr>
          <p:cNvPr id="1026" name="Picture 2" descr="World War II Diplomacy: Europe through the Course of the War |  NEH-Edsit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361" y="1488350"/>
            <a:ext cx="7023278" cy="536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0043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dirty="0">
                <a:solidFill>
                  <a:schemeClr val="tx1"/>
                </a:solidFill>
                <a:latin typeface="Bookman Old Style" pitchFamily="18" charset="0"/>
              </a:rPr>
              <a:t>HIROSHIMA &amp; NAGASAKI (1945)</a:t>
            </a:r>
            <a:endParaRPr lang="en-US" sz="3600" b="1" dirty="0">
              <a:solidFill>
                <a:schemeClr val="tx1"/>
              </a:solidFill>
              <a:latin typeface="Bookman Old Style" pitchFamily="18" charset="0"/>
            </a:endParaRPr>
          </a:p>
        </p:txBody>
      </p:sp>
      <p:sp>
        <p:nvSpPr>
          <p:cNvPr id="5" name="Rectangle 3"/>
          <p:cNvSpPr txBox="1">
            <a:spLocks noChangeArrowheads="1"/>
          </p:cNvSpPr>
          <p:nvPr/>
        </p:nvSpPr>
        <p:spPr>
          <a:xfrm>
            <a:off x="259307" y="16378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pic>
        <p:nvPicPr>
          <p:cNvPr id="1026" name="Picture 2" descr="The mushroom cloud over Nagasak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051" y="1491403"/>
            <a:ext cx="8049896" cy="536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00391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dirty="0">
                <a:solidFill>
                  <a:schemeClr val="tx1"/>
                </a:solidFill>
                <a:latin typeface="Bookman Old Style" pitchFamily="18" charset="0"/>
              </a:rPr>
              <a:t>HIROSHIMA &amp; NAGASAKI (1945)</a:t>
            </a:r>
            <a:endParaRPr lang="en-US" sz="3600" b="1" dirty="0">
              <a:solidFill>
                <a:schemeClr val="tx1"/>
              </a:solidFill>
              <a:latin typeface="Bookman Old Style" pitchFamily="18" charset="0"/>
            </a:endParaRPr>
          </a:p>
        </p:txBody>
      </p:sp>
      <p:sp>
        <p:nvSpPr>
          <p:cNvPr id="5" name="Rectangle 3"/>
          <p:cNvSpPr txBox="1">
            <a:spLocks noChangeArrowheads="1"/>
          </p:cNvSpPr>
          <p:nvPr/>
        </p:nvSpPr>
        <p:spPr>
          <a:xfrm>
            <a:off x="259307" y="16378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pic>
        <p:nvPicPr>
          <p:cNvPr id="4098" name="Picture 2" descr="Nagasak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877" y="1498509"/>
            <a:ext cx="8582815" cy="5359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71107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dirty="0">
                <a:solidFill>
                  <a:schemeClr val="tx1"/>
                </a:solidFill>
                <a:latin typeface="Bookman Old Style" pitchFamily="18" charset="0"/>
              </a:rPr>
              <a:t>HIROSHIMA &amp; NAGASAKI (1945)</a:t>
            </a:r>
            <a:endParaRPr lang="en-US" sz="3600" b="1" dirty="0">
              <a:solidFill>
                <a:schemeClr val="tx1"/>
              </a:solidFill>
              <a:latin typeface="Bookman Old Style" pitchFamily="18" charset="0"/>
            </a:endParaRPr>
          </a:p>
        </p:txBody>
      </p:sp>
      <p:sp>
        <p:nvSpPr>
          <p:cNvPr id="5" name="Rectangle 3"/>
          <p:cNvSpPr txBox="1">
            <a:spLocks noChangeArrowheads="1"/>
          </p:cNvSpPr>
          <p:nvPr/>
        </p:nvSpPr>
        <p:spPr>
          <a:xfrm>
            <a:off x="259307" y="16378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pic>
        <p:nvPicPr>
          <p:cNvPr id="2050" name="Picture 2" descr="After the bombing of Hiroshim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947" y="1522154"/>
            <a:ext cx="7572104" cy="531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94468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dirty="0">
                <a:solidFill>
                  <a:schemeClr val="tx1"/>
                </a:solidFill>
                <a:latin typeface="Bookman Old Style" pitchFamily="18" charset="0"/>
              </a:rPr>
              <a:t>HIROSHIMA &amp; NAGASAKI (1945)</a:t>
            </a:r>
            <a:endParaRPr lang="en-US" sz="3600" b="1" dirty="0">
              <a:solidFill>
                <a:schemeClr val="tx1"/>
              </a:solidFill>
              <a:latin typeface="Bookman Old Style" pitchFamily="18" charset="0"/>
            </a:endParaRPr>
          </a:p>
        </p:txBody>
      </p:sp>
      <p:sp>
        <p:nvSpPr>
          <p:cNvPr id="5" name="Rectangle 3"/>
          <p:cNvSpPr txBox="1">
            <a:spLocks noChangeArrowheads="1"/>
          </p:cNvSpPr>
          <p:nvPr/>
        </p:nvSpPr>
        <p:spPr>
          <a:xfrm>
            <a:off x="259307" y="16378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pic>
        <p:nvPicPr>
          <p:cNvPr id="3074" name="Picture 2" descr="https://www.atomicheritage.org/sites/default/files/Hiroshima-financial-distri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792" y="1508108"/>
            <a:ext cx="7046414" cy="5341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6709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fontScale="90000"/>
          </a:bodyPr>
          <a:lstStyle/>
          <a:p>
            <a:pPr algn="ctr"/>
            <a:r>
              <a:rPr lang="en-US" sz="3600" u="sng" dirty="0" smtClean="0">
                <a:solidFill>
                  <a:schemeClr val="tx1"/>
                </a:solidFill>
                <a:latin typeface="Bookman Old Style" pitchFamily="18" charset="0"/>
              </a:rPr>
              <a:t>BELL RINGER </a:t>
            </a:r>
            <a:r>
              <a:rPr lang="en-US" sz="3600" dirty="0" smtClean="0">
                <a:solidFill>
                  <a:schemeClr val="tx1"/>
                </a:solidFill>
                <a:latin typeface="Bookman Old Style" pitchFamily="18" charset="0"/>
              </a:rPr>
              <a:t/>
            </a:r>
            <a:br>
              <a:rPr lang="en-US" sz="3600" dirty="0" smtClean="0">
                <a:solidFill>
                  <a:schemeClr val="tx1"/>
                </a:solidFill>
                <a:latin typeface="Bookman Old Style" pitchFamily="18" charset="0"/>
              </a:rPr>
            </a:br>
            <a:r>
              <a:rPr lang="en-US" sz="3100" dirty="0" smtClean="0">
                <a:solidFill>
                  <a:schemeClr val="tx1"/>
                </a:solidFill>
                <a:latin typeface="Bookman Old Style" pitchFamily="18" charset="0"/>
              </a:rPr>
              <a:t>(TYPE YOUR ANSWERS INTO THE CHAT)</a:t>
            </a:r>
            <a:endParaRPr lang="en-US" sz="3100" b="1" dirty="0">
              <a:solidFill>
                <a:schemeClr val="tx1"/>
              </a:solidFill>
              <a:latin typeface="Bookman Old Style" pitchFamily="18" charset="0"/>
            </a:endParaRPr>
          </a:p>
        </p:txBody>
      </p:sp>
      <p:sp>
        <p:nvSpPr>
          <p:cNvPr id="5" name="Rectangle 3"/>
          <p:cNvSpPr txBox="1">
            <a:spLocks noChangeArrowheads="1"/>
          </p:cNvSpPr>
          <p:nvPr/>
        </p:nvSpPr>
        <p:spPr>
          <a:xfrm>
            <a:off x="259307" y="16378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sp>
        <p:nvSpPr>
          <p:cNvPr id="6" name="Rectangle 3"/>
          <p:cNvSpPr txBox="1">
            <a:spLocks noChangeArrowheads="1"/>
          </p:cNvSpPr>
          <p:nvPr/>
        </p:nvSpPr>
        <p:spPr>
          <a:xfrm>
            <a:off x="259306" y="1637803"/>
            <a:ext cx="8625385" cy="505038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633222" indent="-514350" fontAlgn="auto">
              <a:lnSpc>
                <a:spcPct val="100000"/>
              </a:lnSpc>
              <a:spcAft>
                <a:spcPts val="0"/>
              </a:spcAft>
              <a:buFont typeface="+mj-lt"/>
              <a:buAutoNum type="arabicPeriod"/>
            </a:pPr>
            <a:r>
              <a:rPr lang="en-US" dirty="0"/>
              <a:t>What effects did the atomic bomb have on the citizens of Hiroshima?</a:t>
            </a:r>
          </a:p>
          <a:p>
            <a:pPr marL="633222" indent="-514350" fontAlgn="auto">
              <a:lnSpc>
                <a:spcPct val="100000"/>
              </a:lnSpc>
              <a:spcAft>
                <a:spcPts val="0"/>
              </a:spcAft>
              <a:buFont typeface="+mj-lt"/>
              <a:buAutoNum type="arabicPeriod"/>
            </a:pPr>
            <a:endParaRPr lang="en-US" dirty="0"/>
          </a:p>
          <a:p>
            <a:pPr marL="633222" indent="-514350" fontAlgn="auto">
              <a:lnSpc>
                <a:spcPct val="100000"/>
              </a:lnSpc>
              <a:spcAft>
                <a:spcPts val="0"/>
              </a:spcAft>
              <a:buFont typeface="+mj-lt"/>
              <a:buAutoNum type="arabicPeriod"/>
            </a:pPr>
            <a:r>
              <a:rPr lang="en-US" dirty="0"/>
              <a:t>Why do you think the United States decided to drop the atomic bomb?</a:t>
            </a:r>
          </a:p>
          <a:p>
            <a:pPr marL="633222" indent="-514350" fontAlgn="auto">
              <a:lnSpc>
                <a:spcPct val="100000"/>
              </a:lnSpc>
              <a:spcAft>
                <a:spcPts val="0"/>
              </a:spcAft>
              <a:buFont typeface="+mj-lt"/>
              <a:buAutoNum type="arabicPeriod"/>
            </a:pPr>
            <a:endParaRPr lang="en-US" dirty="0"/>
          </a:p>
          <a:p>
            <a:pPr marL="633222" indent="-514350" fontAlgn="auto">
              <a:lnSpc>
                <a:spcPct val="100000"/>
              </a:lnSpc>
              <a:spcAft>
                <a:spcPts val="0"/>
              </a:spcAft>
              <a:buFont typeface="+mj-lt"/>
              <a:buAutoNum type="arabicPeriod"/>
            </a:pPr>
            <a:r>
              <a:rPr lang="en-US" dirty="0"/>
              <a:t> What other options/alternatives do you think should have been considered?</a:t>
            </a:r>
          </a:p>
          <a:p>
            <a:pPr marL="633222" indent="-514350" fontAlgn="auto">
              <a:lnSpc>
                <a:spcPct val="100000"/>
              </a:lnSpc>
              <a:spcAft>
                <a:spcPts val="0"/>
              </a:spcAft>
              <a:buFont typeface="+mj-lt"/>
              <a:buAutoNum type="arabicPeriod"/>
            </a:pPr>
            <a:endParaRPr lang="en-US" dirty="0"/>
          </a:p>
          <a:p>
            <a:pPr marL="633222" indent="-514350" fontAlgn="auto">
              <a:lnSpc>
                <a:spcPct val="100000"/>
              </a:lnSpc>
              <a:spcAft>
                <a:spcPts val="0"/>
              </a:spcAft>
              <a:buFont typeface="+mj-lt"/>
              <a:buAutoNum type="arabicPeriod"/>
            </a:pPr>
            <a:r>
              <a:rPr lang="en-US" dirty="0"/>
              <a:t>When is such military force necessary?</a:t>
            </a:r>
          </a:p>
        </p:txBody>
      </p:sp>
    </p:spTree>
    <p:extLst>
      <p:ext uri="{BB962C8B-B14F-4D97-AF65-F5344CB8AC3E}">
        <p14:creationId xmlns:p14="http://schemas.microsoft.com/office/powerpoint/2010/main" val="428919177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circle(in)">
                                      <p:cBhvr>
                                        <p:cTn id="7" dur="20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circle(in)">
                                      <p:cBhvr>
                                        <p:cTn id="12" dur="20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circle(in)">
                                      <p:cBhvr>
                                        <p:cTn id="17" dur="2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dirty="0">
                <a:solidFill>
                  <a:schemeClr val="tx1"/>
                </a:solidFill>
                <a:latin typeface="Bookman Old Style" pitchFamily="18" charset="0"/>
              </a:rPr>
              <a:t>FOREIGN vs DOMESTIC POLICY</a:t>
            </a:r>
            <a:endParaRPr lang="en-US" sz="3600" b="1" dirty="0">
              <a:solidFill>
                <a:schemeClr val="tx1"/>
              </a:solidFill>
              <a:latin typeface="Bookman Old Style" pitchFamily="18" charset="0"/>
            </a:endParaRPr>
          </a:p>
        </p:txBody>
      </p:sp>
      <p:sp>
        <p:nvSpPr>
          <p:cNvPr id="5" name="Rectangle 3"/>
          <p:cNvSpPr txBox="1">
            <a:spLocks noChangeArrowheads="1"/>
          </p:cNvSpPr>
          <p:nvPr/>
        </p:nvSpPr>
        <p:spPr>
          <a:xfrm>
            <a:off x="259307" y="16378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sp>
        <p:nvSpPr>
          <p:cNvPr id="6" name="Rectangle 3"/>
          <p:cNvSpPr txBox="1">
            <a:spLocks noChangeArrowheads="1"/>
          </p:cNvSpPr>
          <p:nvPr/>
        </p:nvSpPr>
        <p:spPr>
          <a:xfrm>
            <a:off x="259306" y="16378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00000"/>
              </a:lnSpc>
              <a:spcAft>
                <a:spcPts val="0"/>
              </a:spcAft>
            </a:pPr>
            <a:r>
              <a:rPr lang="en-US" u="sng" dirty="0"/>
              <a:t>Domestic policy</a:t>
            </a:r>
            <a:r>
              <a:rPr lang="en-US" dirty="0"/>
              <a:t> is what happens INSIDE a country. </a:t>
            </a:r>
          </a:p>
          <a:p>
            <a:pPr lvl="1" fontAlgn="auto">
              <a:lnSpc>
                <a:spcPct val="100000"/>
              </a:lnSpc>
              <a:spcAft>
                <a:spcPts val="0"/>
              </a:spcAft>
            </a:pPr>
            <a:r>
              <a:rPr lang="en-US" i="1" dirty="0"/>
              <a:t>EX: taxes; police; elections; health care; business</a:t>
            </a:r>
          </a:p>
          <a:p>
            <a:pPr lvl="1" fontAlgn="auto">
              <a:lnSpc>
                <a:spcPct val="100000"/>
              </a:lnSpc>
              <a:spcAft>
                <a:spcPts val="0"/>
              </a:spcAft>
            </a:pPr>
            <a:endParaRPr lang="en-US" dirty="0"/>
          </a:p>
          <a:p>
            <a:pPr fontAlgn="auto">
              <a:lnSpc>
                <a:spcPct val="100000"/>
              </a:lnSpc>
              <a:spcAft>
                <a:spcPts val="0"/>
              </a:spcAft>
            </a:pPr>
            <a:r>
              <a:rPr lang="en-US" u="sng" dirty="0"/>
              <a:t>Foreign policy</a:t>
            </a:r>
            <a:r>
              <a:rPr lang="en-US" dirty="0"/>
              <a:t> is what happens OUTSIDE a country’s borders. It’s kind of like a blueprint for how a country treats other nations. </a:t>
            </a:r>
          </a:p>
          <a:p>
            <a:pPr lvl="1" fontAlgn="auto">
              <a:lnSpc>
                <a:spcPct val="100000"/>
              </a:lnSpc>
              <a:spcAft>
                <a:spcPts val="0"/>
              </a:spcAft>
            </a:pPr>
            <a:r>
              <a:rPr lang="en-US" i="1" dirty="0"/>
              <a:t>EX: foreign aid; treaties; wars; trade</a:t>
            </a:r>
          </a:p>
        </p:txBody>
      </p:sp>
    </p:spTree>
    <p:extLst>
      <p:ext uri="{BB962C8B-B14F-4D97-AF65-F5344CB8AC3E}">
        <p14:creationId xmlns:p14="http://schemas.microsoft.com/office/powerpoint/2010/main" val="362003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circle(in)">
                                      <p:cBhvr>
                                        <p:cTn id="10" dur="20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circle(in)">
                                      <p:cBhvr>
                                        <p:cTn id="15" dur="2000"/>
                                        <p:tgtEl>
                                          <p:spTgt spid="6">
                                            <p:txEl>
                                              <p:pRg st="3" end="3"/>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circle(in)">
                                      <p:cBhvr>
                                        <p:cTn id="18" dur="2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dirty="0">
                <a:solidFill>
                  <a:schemeClr val="tx1"/>
                </a:solidFill>
                <a:latin typeface="Bookman Old Style" pitchFamily="18" charset="0"/>
              </a:rPr>
              <a:t>5 GOALS OF FOREIGN POLICY</a:t>
            </a:r>
            <a:endParaRPr lang="en-US" sz="3600" b="1" dirty="0">
              <a:solidFill>
                <a:schemeClr val="tx1"/>
              </a:solidFill>
              <a:latin typeface="Bookman Old Style" pitchFamily="18" charset="0"/>
            </a:endParaRPr>
          </a:p>
        </p:txBody>
      </p:sp>
      <p:sp>
        <p:nvSpPr>
          <p:cNvPr id="5" name="Rectangle 3"/>
          <p:cNvSpPr txBox="1">
            <a:spLocks noChangeArrowheads="1"/>
          </p:cNvSpPr>
          <p:nvPr/>
        </p:nvSpPr>
        <p:spPr>
          <a:xfrm>
            <a:off x="259307" y="16378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sp>
        <p:nvSpPr>
          <p:cNvPr id="6" name="Rectangle 3"/>
          <p:cNvSpPr txBox="1">
            <a:spLocks noChangeArrowheads="1"/>
          </p:cNvSpPr>
          <p:nvPr/>
        </p:nvSpPr>
        <p:spPr>
          <a:xfrm>
            <a:off x="259306" y="16378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50000"/>
              </a:lnSpc>
              <a:spcAft>
                <a:spcPts val="0"/>
              </a:spcAft>
            </a:pPr>
            <a:r>
              <a:rPr lang="en-US" sz="3600" dirty="0"/>
              <a:t>Maintaining national security</a:t>
            </a:r>
          </a:p>
          <a:p>
            <a:pPr fontAlgn="auto">
              <a:lnSpc>
                <a:spcPct val="150000"/>
              </a:lnSpc>
              <a:spcAft>
                <a:spcPts val="0"/>
              </a:spcAft>
            </a:pPr>
            <a:r>
              <a:rPr lang="en-US" sz="3600" dirty="0"/>
              <a:t>Supporting democracy</a:t>
            </a:r>
          </a:p>
          <a:p>
            <a:pPr fontAlgn="auto">
              <a:lnSpc>
                <a:spcPct val="150000"/>
              </a:lnSpc>
              <a:spcAft>
                <a:spcPts val="0"/>
              </a:spcAft>
            </a:pPr>
            <a:r>
              <a:rPr lang="en-US" sz="3600" dirty="0"/>
              <a:t>Promoting world peace</a:t>
            </a:r>
          </a:p>
          <a:p>
            <a:pPr fontAlgn="auto">
              <a:lnSpc>
                <a:spcPct val="150000"/>
              </a:lnSpc>
              <a:spcAft>
                <a:spcPts val="0"/>
              </a:spcAft>
            </a:pPr>
            <a:r>
              <a:rPr lang="en-US" sz="3600" dirty="0"/>
              <a:t>Providing aid to people in need</a:t>
            </a:r>
          </a:p>
          <a:p>
            <a:pPr fontAlgn="auto">
              <a:lnSpc>
                <a:spcPct val="150000"/>
              </a:lnSpc>
              <a:spcAft>
                <a:spcPts val="0"/>
              </a:spcAft>
            </a:pPr>
            <a:r>
              <a:rPr lang="en-US" sz="3600" dirty="0"/>
              <a:t>Establishing open trade</a:t>
            </a:r>
          </a:p>
        </p:txBody>
      </p:sp>
    </p:spTree>
    <p:extLst>
      <p:ext uri="{BB962C8B-B14F-4D97-AF65-F5344CB8AC3E}">
        <p14:creationId xmlns:p14="http://schemas.microsoft.com/office/powerpoint/2010/main" val="4917182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ircle(in)">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circle(in)">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circle(in)">
                                      <p:cBhvr>
                                        <p:cTn id="22" dur="2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circle(in)">
                                      <p:cBhvr>
                                        <p:cTn id="27" dur="2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dirty="0" smtClean="0">
                <a:solidFill>
                  <a:schemeClr val="tx1"/>
                </a:solidFill>
                <a:latin typeface="Bookman Old Style" pitchFamily="18" charset="0"/>
              </a:rPr>
              <a:t>WORLD WAR I</a:t>
            </a:r>
            <a:endParaRPr lang="en-US" sz="3600" b="1" dirty="0">
              <a:solidFill>
                <a:schemeClr val="tx1"/>
              </a:solidFill>
              <a:latin typeface="Bookman Old Style" pitchFamily="18" charset="0"/>
            </a:endParaRPr>
          </a:p>
        </p:txBody>
      </p:sp>
      <p:sp>
        <p:nvSpPr>
          <p:cNvPr id="5" name="Rectangle 3"/>
          <p:cNvSpPr txBox="1">
            <a:spLocks noChangeArrowheads="1"/>
          </p:cNvSpPr>
          <p:nvPr/>
        </p:nvSpPr>
        <p:spPr>
          <a:xfrm>
            <a:off x="259307" y="16378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pic>
        <p:nvPicPr>
          <p:cNvPr id="6" name="Picture 5" descr="Place - World War I and the Five Themes of Geography"/>
          <p:cNvPicPr/>
          <p:nvPr/>
        </p:nvPicPr>
        <p:blipFill>
          <a:blip r:embed="rId3">
            <a:extLst>
              <a:ext uri="{28A0092B-C50C-407E-A947-70E740481C1C}">
                <a14:useLocalDpi xmlns:a14="http://schemas.microsoft.com/office/drawing/2010/main" val="0"/>
              </a:ext>
            </a:extLst>
          </a:blip>
          <a:srcRect/>
          <a:stretch>
            <a:fillRect/>
          </a:stretch>
        </p:blipFill>
        <p:spPr bwMode="auto">
          <a:xfrm>
            <a:off x="0" y="1628497"/>
            <a:ext cx="9144000" cy="5058940"/>
          </a:xfrm>
          <a:prstGeom prst="rect">
            <a:avLst/>
          </a:prstGeom>
          <a:noFill/>
          <a:ln>
            <a:noFill/>
          </a:ln>
        </p:spPr>
      </p:pic>
    </p:spTree>
    <p:extLst>
      <p:ext uri="{BB962C8B-B14F-4D97-AF65-F5344CB8AC3E}">
        <p14:creationId xmlns:p14="http://schemas.microsoft.com/office/powerpoint/2010/main" val="304819248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Template>
  <TotalTime>12881</TotalTime>
  <Words>311</Words>
  <Application>Microsoft Office PowerPoint</Application>
  <PresentationFormat>On-screen Show (4:3)</PresentationFormat>
  <Paragraphs>47</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Bookman Old Style</vt:lpstr>
      <vt:lpstr>Corbel</vt:lpstr>
      <vt:lpstr>Wingdings</vt:lpstr>
      <vt:lpstr>Wingdings 2</vt:lpstr>
      <vt:lpstr>Wingdings 3</vt:lpstr>
      <vt:lpstr>Module</vt:lpstr>
      <vt:lpstr>WORLD WAR II: USA vs. JAPAN (1941-1945)</vt:lpstr>
      <vt:lpstr>HIROSHIMA &amp; NAGASAKI (1945)</vt:lpstr>
      <vt:lpstr>HIROSHIMA &amp; NAGASAKI (1945)</vt:lpstr>
      <vt:lpstr>HIROSHIMA &amp; NAGASAKI (1945)</vt:lpstr>
      <vt:lpstr>HIROSHIMA &amp; NAGASAKI (1945)</vt:lpstr>
      <vt:lpstr>BELL RINGER  (TYPE YOUR ANSWERS INTO THE CHAT)</vt:lpstr>
      <vt:lpstr>FOREIGN vs DOMESTIC POLICY</vt:lpstr>
      <vt:lpstr>5 GOALS OF FOREIGN POLICY</vt:lpstr>
      <vt:lpstr>WORLD WAR I</vt:lpstr>
      <vt:lpstr>WORLD WAR I</vt:lpstr>
      <vt:lpstr>WORLD WAR II</vt:lpstr>
      <vt:lpstr>WORLD WAR II</vt:lpstr>
      <vt:lpstr>WORLD WAR II</vt:lpstr>
    </vt:vector>
  </TitlesOfParts>
  <Company>The Charter School at waterstone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Classroom Expectations</dc:title>
  <dc:creator>jscott</dc:creator>
  <cp:lastModifiedBy>Paul Burkart</cp:lastModifiedBy>
  <cp:revision>308</cp:revision>
  <cp:lastPrinted>2018-11-13T11:56:56Z</cp:lastPrinted>
  <dcterms:created xsi:type="dcterms:W3CDTF">2006-07-31T19:23:23Z</dcterms:created>
  <dcterms:modified xsi:type="dcterms:W3CDTF">2021-03-25T10:49:01Z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TC011589511033</vt:lpwstr>
  </property>
</Properties>
</file>