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5" r:id="rId1"/>
  </p:sldMasterIdLst>
  <p:notesMasterIdLst>
    <p:notesMasterId r:id="rId15"/>
  </p:notesMasterIdLst>
  <p:handoutMasterIdLst>
    <p:handoutMasterId r:id="rId16"/>
  </p:handoutMasterIdLst>
  <p:sldIdLst>
    <p:sldId id="497" r:id="rId2"/>
    <p:sldId id="467" r:id="rId3"/>
    <p:sldId id="499" r:id="rId4"/>
    <p:sldId id="498" r:id="rId5"/>
    <p:sldId id="478" r:id="rId6"/>
    <p:sldId id="490" r:id="rId7"/>
    <p:sldId id="491" r:id="rId8"/>
    <p:sldId id="492" r:id="rId9"/>
    <p:sldId id="493" r:id="rId10"/>
    <p:sldId id="496" r:id="rId11"/>
    <p:sldId id="500" r:id="rId12"/>
    <p:sldId id="495" r:id="rId13"/>
    <p:sldId id="501" r:id="rId14"/>
  </p:sldIdLst>
  <p:sldSz cx="9144000" cy="6858000" type="screen4x3"/>
  <p:notesSz cx="7102475" cy="9388475"/>
  <p:defaultTextStyle>
    <a:defPPr>
      <a:defRPr lang="en-US"/>
    </a:defPPr>
    <a:lvl1pPr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FF00FF"/>
    <a:srgbClr val="FFFF00"/>
    <a:srgbClr val="00FFCC"/>
    <a:srgbClr val="00CC99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4C47DF-8AD3-4A15-94D2-78985EEA5B84}" v="111" dt="2020-02-25T16:37:57.9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48" autoAdjust="0"/>
    <p:restoredTop sz="94378" autoAdjust="0"/>
  </p:normalViewPr>
  <p:slideViewPr>
    <p:cSldViewPr snapToGrid="0">
      <p:cViewPr varScale="1">
        <p:scale>
          <a:sx n="110" d="100"/>
          <a:sy n="110" d="100"/>
        </p:scale>
        <p:origin x="174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Burkart" userId="8597e483-fb1d-4145-82a7-59216028a243" providerId="ADAL" clId="{1DD6ABF6-EB3D-4ED2-AA7A-EAC6E438935E}"/>
    <pc:docChg chg="custSel addSld delSld modSld sldOrd">
      <pc:chgData name="Paul Burkart" userId="8597e483-fb1d-4145-82a7-59216028a243" providerId="ADAL" clId="{1DD6ABF6-EB3D-4ED2-AA7A-EAC6E438935E}" dt="2020-02-04T17:27:36.297" v="533" actId="403"/>
      <pc:docMkLst>
        <pc:docMk/>
      </pc:docMkLst>
      <pc:sldChg chg="ord">
        <pc:chgData name="Paul Burkart" userId="8597e483-fb1d-4145-82a7-59216028a243" providerId="ADAL" clId="{1DD6ABF6-EB3D-4ED2-AA7A-EAC6E438935E}" dt="2020-02-04T17:07:25.926" v="443"/>
        <pc:sldMkLst>
          <pc:docMk/>
          <pc:sldMk cId="316234813" sldId="462"/>
        </pc:sldMkLst>
      </pc:sldChg>
      <pc:sldChg chg="addSp delSp modSp">
        <pc:chgData name="Paul Burkart" userId="8597e483-fb1d-4145-82a7-59216028a243" providerId="ADAL" clId="{1DD6ABF6-EB3D-4ED2-AA7A-EAC6E438935E}" dt="2020-02-04T17:04:52.424" v="433" actId="1076"/>
        <pc:sldMkLst>
          <pc:docMk/>
          <pc:sldMk cId="94922427" sldId="463"/>
        </pc:sldMkLst>
        <pc:picChg chg="add mod">
          <ac:chgData name="Paul Burkart" userId="8597e483-fb1d-4145-82a7-59216028a243" providerId="ADAL" clId="{1DD6ABF6-EB3D-4ED2-AA7A-EAC6E438935E}" dt="2020-02-04T17:04:52.424" v="433" actId="1076"/>
          <ac:picMkLst>
            <pc:docMk/>
            <pc:sldMk cId="94922427" sldId="463"/>
            <ac:picMk id="2" creationId="{AB9242BB-94AA-4157-AC06-203DC03DC85D}"/>
          </ac:picMkLst>
        </pc:picChg>
        <pc:picChg chg="del">
          <ac:chgData name="Paul Burkart" userId="8597e483-fb1d-4145-82a7-59216028a243" providerId="ADAL" clId="{1DD6ABF6-EB3D-4ED2-AA7A-EAC6E438935E}" dt="2020-02-04T17:04:37.656" v="429" actId="478"/>
          <ac:picMkLst>
            <pc:docMk/>
            <pc:sldMk cId="94922427" sldId="463"/>
            <ac:picMk id="2050" creationId="{00000000-0000-0000-0000-000000000000}"/>
          </ac:picMkLst>
        </pc:picChg>
      </pc:sldChg>
      <pc:sldChg chg="ord">
        <pc:chgData name="Paul Burkart" userId="8597e483-fb1d-4145-82a7-59216028a243" providerId="ADAL" clId="{1DD6ABF6-EB3D-4ED2-AA7A-EAC6E438935E}" dt="2020-02-04T17:03:25.092" v="427"/>
        <pc:sldMkLst>
          <pc:docMk/>
          <pc:sldMk cId="2786567014" sldId="465"/>
        </pc:sldMkLst>
      </pc:sldChg>
      <pc:sldChg chg="modSp ord">
        <pc:chgData name="Paul Burkart" userId="8597e483-fb1d-4145-82a7-59216028a243" providerId="ADAL" clId="{1DD6ABF6-EB3D-4ED2-AA7A-EAC6E438935E}" dt="2020-02-04T17:07:25.926" v="443"/>
        <pc:sldMkLst>
          <pc:docMk/>
          <pc:sldMk cId="2311996591" sldId="466"/>
        </pc:sldMkLst>
        <pc:picChg chg="mod">
          <ac:chgData name="Paul Burkart" userId="8597e483-fb1d-4145-82a7-59216028a243" providerId="ADAL" clId="{1DD6ABF6-EB3D-4ED2-AA7A-EAC6E438935E}" dt="2020-02-04T17:05:47.642" v="436" actId="1076"/>
          <ac:picMkLst>
            <pc:docMk/>
            <pc:sldMk cId="2311996591" sldId="466"/>
            <ac:picMk id="6146" creationId="{00000000-0000-0000-0000-000000000000}"/>
          </ac:picMkLst>
        </pc:picChg>
      </pc:sldChg>
      <pc:sldChg chg="modSp">
        <pc:chgData name="Paul Burkart" userId="8597e483-fb1d-4145-82a7-59216028a243" providerId="ADAL" clId="{1DD6ABF6-EB3D-4ED2-AA7A-EAC6E438935E}" dt="2020-02-04T13:04:53.167" v="394" actId="20577"/>
        <pc:sldMkLst>
          <pc:docMk/>
          <pc:sldMk cId="3608292312" sldId="467"/>
        </pc:sldMkLst>
        <pc:spChg chg="mod">
          <ac:chgData name="Paul Burkart" userId="8597e483-fb1d-4145-82a7-59216028a243" providerId="ADAL" clId="{1DD6ABF6-EB3D-4ED2-AA7A-EAC6E438935E}" dt="2020-02-04T13:04:53.167" v="394" actId="20577"/>
          <ac:spMkLst>
            <pc:docMk/>
            <pc:sldMk cId="3608292312" sldId="467"/>
            <ac:spMk id="6" creationId="{00000000-0000-0000-0000-000000000000}"/>
          </ac:spMkLst>
        </pc:spChg>
      </pc:sldChg>
      <pc:sldChg chg="addSp modSp add">
        <pc:chgData name="Paul Burkart" userId="8597e483-fb1d-4145-82a7-59216028a243" providerId="ADAL" clId="{1DD6ABF6-EB3D-4ED2-AA7A-EAC6E438935E}" dt="2020-02-04T13:03:13.740" v="176" actId="20577"/>
        <pc:sldMkLst>
          <pc:docMk/>
          <pc:sldMk cId="1347875532" sldId="468"/>
        </pc:sldMkLst>
        <pc:spChg chg="mod">
          <ac:chgData name="Paul Burkart" userId="8597e483-fb1d-4145-82a7-59216028a243" providerId="ADAL" clId="{1DD6ABF6-EB3D-4ED2-AA7A-EAC6E438935E}" dt="2020-02-04T13:03:13.740" v="176" actId="20577"/>
          <ac:spMkLst>
            <pc:docMk/>
            <pc:sldMk cId="1347875532" sldId="468"/>
            <ac:spMk id="4" creationId="{00000000-0000-0000-0000-000000000000}"/>
          </ac:spMkLst>
        </pc:spChg>
        <pc:spChg chg="mod">
          <ac:chgData name="Paul Burkart" userId="8597e483-fb1d-4145-82a7-59216028a243" providerId="ADAL" clId="{1DD6ABF6-EB3D-4ED2-AA7A-EAC6E438935E}" dt="2020-02-04T13:03:02.616" v="149" actId="20577"/>
          <ac:spMkLst>
            <pc:docMk/>
            <pc:sldMk cId="1347875532" sldId="468"/>
            <ac:spMk id="6" creationId="{00000000-0000-0000-0000-000000000000}"/>
          </ac:spMkLst>
        </pc:spChg>
        <pc:picChg chg="add mod">
          <ac:chgData name="Paul Burkart" userId="8597e483-fb1d-4145-82a7-59216028a243" providerId="ADAL" clId="{1DD6ABF6-EB3D-4ED2-AA7A-EAC6E438935E}" dt="2020-02-04T12:59:35.094" v="4" actId="1076"/>
          <ac:picMkLst>
            <pc:docMk/>
            <pc:sldMk cId="1347875532" sldId="468"/>
            <ac:picMk id="7" creationId="{B832E6AF-DD41-493E-859B-99F3855F8411}"/>
          </ac:picMkLst>
        </pc:picChg>
      </pc:sldChg>
      <pc:sldChg chg="modSp add">
        <pc:chgData name="Paul Burkart" userId="8597e483-fb1d-4145-82a7-59216028a243" providerId="ADAL" clId="{1DD6ABF6-EB3D-4ED2-AA7A-EAC6E438935E}" dt="2020-02-04T13:04:19.906" v="381" actId="27636"/>
        <pc:sldMkLst>
          <pc:docMk/>
          <pc:sldMk cId="1486082914" sldId="469"/>
        </pc:sldMkLst>
        <pc:spChg chg="mod">
          <ac:chgData name="Paul Burkart" userId="8597e483-fb1d-4145-82a7-59216028a243" providerId="ADAL" clId="{1DD6ABF6-EB3D-4ED2-AA7A-EAC6E438935E}" dt="2020-02-04T13:04:19.906" v="381" actId="27636"/>
          <ac:spMkLst>
            <pc:docMk/>
            <pc:sldMk cId="1486082914" sldId="469"/>
            <ac:spMk id="6" creationId="{00000000-0000-0000-0000-000000000000}"/>
          </ac:spMkLst>
        </pc:spChg>
      </pc:sldChg>
      <pc:sldChg chg="add">
        <pc:chgData name="Paul Burkart" userId="8597e483-fb1d-4145-82a7-59216028a243" providerId="ADAL" clId="{1DD6ABF6-EB3D-4ED2-AA7A-EAC6E438935E}" dt="2020-02-04T17:04:35.027" v="428"/>
        <pc:sldMkLst>
          <pc:docMk/>
          <pc:sldMk cId="4071348010" sldId="470"/>
        </pc:sldMkLst>
      </pc:sldChg>
      <pc:sldChg chg="addSp delSp modSp add">
        <pc:chgData name="Paul Burkart" userId="8597e483-fb1d-4145-82a7-59216028a243" providerId="ADAL" clId="{1DD6ABF6-EB3D-4ED2-AA7A-EAC6E438935E}" dt="2020-02-04T17:07:14.332" v="442" actId="14100"/>
        <pc:sldMkLst>
          <pc:docMk/>
          <pc:sldMk cId="2962675901" sldId="471"/>
        </pc:sldMkLst>
        <pc:picChg chg="del">
          <ac:chgData name="Paul Burkart" userId="8597e483-fb1d-4145-82a7-59216028a243" providerId="ADAL" clId="{1DD6ABF6-EB3D-4ED2-AA7A-EAC6E438935E}" dt="2020-02-04T17:06:59.323" v="438" actId="478"/>
          <ac:picMkLst>
            <pc:docMk/>
            <pc:sldMk cId="2962675901" sldId="471"/>
            <ac:picMk id="2" creationId="{00000000-0000-0000-0000-000000000000}"/>
          </ac:picMkLst>
        </pc:picChg>
        <pc:picChg chg="add mod">
          <ac:chgData name="Paul Burkart" userId="8597e483-fb1d-4145-82a7-59216028a243" providerId="ADAL" clId="{1DD6ABF6-EB3D-4ED2-AA7A-EAC6E438935E}" dt="2020-02-04T17:07:14.332" v="442" actId="14100"/>
          <ac:picMkLst>
            <pc:docMk/>
            <pc:sldMk cId="2962675901" sldId="471"/>
            <ac:picMk id="1026" creationId="{02473DCA-578D-4303-BEDF-9B5B513066C1}"/>
          </ac:picMkLst>
        </pc:picChg>
      </pc:sldChg>
      <pc:sldChg chg="delSp modSp add">
        <pc:chgData name="Paul Burkart" userId="8597e483-fb1d-4145-82a7-59216028a243" providerId="ADAL" clId="{1DD6ABF6-EB3D-4ED2-AA7A-EAC6E438935E}" dt="2020-02-04T17:27:36.297" v="533" actId="403"/>
        <pc:sldMkLst>
          <pc:docMk/>
          <pc:sldMk cId="763214784" sldId="472"/>
        </pc:sldMkLst>
        <pc:spChg chg="mod">
          <ac:chgData name="Paul Burkart" userId="8597e483-fb1d-4145-82a7-59216028a243" providerId="ADAL" clId="{1DD6ABF6-EB3D-4ED2-AA7A-EAC6E438935E}" dt="2020-02-04T17:27:36.297" v="533" actId="403"/>
          <ac:spMkLst>
            <pc:docMk/>
            <pc:sldMk cId="763214784" sldId="472"/>
            <ac:spMk id="6" creationId="{00000000-0000-0000-0000-000000000000}"/>
          </ac:spMkLst>
        </pc:spChg>
        <pc:picChg chg="del">
          <ac:chgData name="Paul Burkart" userId="8597e483-fb1d-4145-82a7-59216028a243" providerId="ADAL" clId="{1DD6ABF6-EB3D-4ED2-AA7A-EAC6E438935E}" dt="2020-02-04T17:22:52.219" v="446" actId="478"/>
          <ac:picMkLst>
            <pc:docMk/>
            <pc:sldMk cId="763214784" sldId="472"/>
            <ac:picMk id="7" creationId="{B832E6AF-DD41-493E-859B-99F3855F8411}"/>
          </ac:picMkLst>
        </pc:picChg>
      </pc:sldChg>
    </pc:docChg>
  </pc:docChgLst>
  <pc:docChgLst>
    <pc:chgData name="Paul Burkart" userId="8597e483-fb1d-4145-82a7-59216028a243" providerId="ADAL" clId="{FC4C47DF-8AD3-4A15-94D2-78985EEA5B84}"/>
    <pc:docChg chg="undo custSel addSld delSld modSld sldOrd">
      <pc:chgData name="Paul Burkart" userId="8597e483-fb1d-4145-82a7-59216028a243" providerId="ADAL" clId="{FC4C47DF-8AD3-4A15-94D2-78985EEA5B84}" dt="2020-02-25T16:37:57.989" v="877"/>
      <pc:docMkLst>
        <pc:docMk/>
      </pc:docMkLst>
      <pc:sldChg chg="modSp add modTransition">
        <pc:chgData name="Paul Burkart" userId="8597e483-fb1d-4145-82a7-59216028a243" providerId="ADAL" clId="{FC4C47DF-8AD3-4A15-94D2-78985EEA5B84}" dt="2020-02-25T12:21:58.972" v="760" actId="122"/>
        <pc:sldMkLst>
          <pc:docMk/>
          <pc:sldMk cId="3975060617" sldId="264"/>
        </pc:sldMkLst>
        <pc:spChg chg="mod">
          <ac:chgData name="Paul Burkart" userId="8597e483-fb1d-4145-82a7-59216028a243" providerId="ADAL" clId="{FC4C47DF-8AD3-4A15-94D2-78985EEA5B84}" dt="2020-02-25T12:21:58.972" v="760" actId="122"/>
          <ac:spMkLst>
            <pc:docMk/>
            <pc:sldMk cId="3975060617" sldId="264"/>
            <ac:spMk id="2" creationId="{00000000-0000-0000-0000-000000000000}"/>
          </ac:spMkLst>
        </pc:spChg>
      </pc:sldChg>
      <pc:sldChg chg="modSp add modTransition">
        <pc:chgData name="Paul Burkart" userId="8597e483-fb1d-4145-82a7-59216028a243" providerId="ADAL" clId="{FC4C47DF-8AD3-4A15-94D2-78985EEA5B84}" dt="2020-02-25T12:21:54.816" v="759" actId="122"/>
        <pc:sldMkLst>
          <pc:docMk/>
          <pc:sldMk cId="594221781" sldId="265"/>
        </pc:sldMkLst>
        <pc:spChg chg="mod">
          <ac:chgData name="Paul Burkart" userId="8597e483-fb1d-4145-82a7-59216028a243" providerId="ADAL" clId="{FC4C47DF-8AD3-4A15-94D2-78985EEA5B84}" dt="2020-02-25T12:21:54.816" v="759" actId="122"/>
          <ac:spMkLst>
            <pc:docMk/>
            <pc:sldMk cId="594221781" sldId="265"/>
            <ac:spMk id="2" creationId="{00000000-0000-0000-0000-000000000000}"/>
          </ac:spMkLst>
        </pc:spChg>
      </pc:sldChg>
      <pc:sldChg chg="addSp delSp modSp">
        <pc:chgData name="Paul Burkart" userId="8597e483-fb1d-4145-82a7-59216028a243" providerId="ADAL" clId="{FC4C47DF-8AD3-4A15-94D2-78985EEA5B84}" dt="2020-02-25T12:57:22.292" v="855" actId="403"/>
        <pc:sldMkLst>
          <pc:docMk/>
          <pc:sldMk cId="3608292312" sldId="467"/>
        </pc:sldMkLst>
        <pc:spChg chg="add mod">
          <ac:chgData name="Paul Burkart" userId="8597e483-fb1d-4145-82a7-59216028a243" providerId="ADAL" clId="{FC4C47DF-8AD3-4A15-94D2-78985EEA5B84}" dt="2020-02-25T12:57:22.292" v="855" actId="403"/>
          <ac:spMkLst>
            <pc:docMk/>
            <pc:sldMk cId="3608292312" sldId="467"/>
            <ac:spMk id="2" creationId="{B51C578B-079F-4B65-8B6E-F973FD7704A8}"/>
          </ac:spMkLst>
        </pc:spChg>
        <pc:spChg chg="mod">
          <ac:chgData name="Paul Burkart" userId="8597e483-fb1d-4145-82a7-59216028a243" providerId="ADAL" clId="{FC4C47DF-8AD3-4A15-94D2-78985EEA5B84}" dt="2020-02-25T12:05:38.928" v="10" actId="20577"/>
          <ac:spMkLst>
            <pc:docMk/>
            <pc:sldMk cId="3608292312" sldId="467"/>
            <ac:spMk id="4" creationId="{00000000-0000-0000-0000-000000000000}"/>
          </ac:spMkLst>
        </pc:spChg>
        <pc:spChg chg="del">
          <ac:chgData name="Paul Burkart" userId="8597e483-fb1d-4145-82a7-59216028a243" providerId="ADAL" clId="{FC4C47DF-8AD3-4A15-94D2-78985EEA5B84}" dt="2020-02-25T12:05:42.112" v="11" actId="478"/>
          <ac:spMkLst>
            <pc:docMk/>
            <pc:sldMk cId="3608292312" sldId="467"/>
            <ac:spMk id="6" creationId="{00000000-0000-0000-0000-000000000000}"/>
          </ac:spMkLst>
        </pc:spChg>
      </pc:sldChg>
      <pc:sldChg chg="del">
        <pc:chgData name="Paul Burkart" userId="8597e483-fb1d-4145-82a7-59216028a243" providerId="ADAL" clId="{FC4C47DF-8AD3-4A15-94D2-78985EEA5B84}" dt="2020-02-25T12:34:14.911" v="810" actId="2696"/>
        <pc:sldMkLst>
          <pc:docMk/>
          <pc:sldMk cId="763214784" sldId="472"/>
        </pc:sldMkLst>
      </pc:sldChg>
      <pc:sldChg chg="del">
        <pc:chgData name="Paul Burkart" userId="8597e483-fb1d-4145-82a7-59216028a243" providerId="ADAL" clId="{FC4C47DF-8AD3-4A15-94D2-78985EEA5B84}" dt="2020-02-25T12:34:14.842" v="805" actId="2696"/>
        <pc:sldMkLst>
          <pc:docMk/>
          <pc:sldMk cId="2455795633" sldId="473"/>
        </pc:sldMkLst>
      </pc:sldChg>
      <pc:sldChg chg="del">
        <pc:chgData name="Paul Burkart" userId="8597e483-fb1d-4145-82a7-59216028a243" providerId="ADAL" clId="{FC4C47DF-8AD3-4A15-94D2-78985EEA5B84}" dt="2020-02-25T12:34:14.858" v="806" actId="2696"/>
        <pc:sldMkLst>
          <pc:docMk/>
          <pc:sldMk cId="1645860342" sldId="474"/>
        </pc:sldMkLst>
      </pc:sldChg>
      <pc:sldChg chg="del">
        <pc:chgData name="Paul Burkart" userId="8597e483-fb1d-4145-82a7-59216028a243" providerId="ADAL" clId="{FC4C47DF-8AD3-4A15-94D2-78985EEA5B84}" dt="2020-02-25T12:34:14.873" v="807" actId="2696"/>
        <pc:sldMkLst>
          <pc:docMk/>
          <pc:sldMk cId="1502889719" sldId="475"/>
        </pc:sldMkLst>
      </pc:sldChg>
      <pc:sldChg chg="del">
        <pc:chgData name="Paul Burkart" userId="8597e483-fb1d-4145-82a7-59216028a243" providerId="ADAL" clId="{FC4C47DF-8AD3-4A15-94D2-78985EEA5B84}" dt="2020-02-25T12:34:14.889" v="808" actId="2696"/>
        <pc:sldMkLst>
          <pc:docMk/>
          <pc:sldMk cId="457516545" sldId="476"/>
        </pc:sldMkLst>
      </pc:sldChg>
      <pc:sldChg chg="del">
        <pc:chgData name="Paul Burkart" userId="8597e483-fb1d-4145-82a7-59216028a243" providerId="ADAL" clId="{FC4C47DF-8AD3-4A15-94D2-78985EEA5B84}" dt="2020-02-25T12:34:14.889" v="809" actId="2696"/>
        <pc:sldMkLst>
          <pc:docMk/>
          <pc:sldMk cId="1236353488" sldId="477"/>
        </pc:sldMkLst>
      </pc:sldChg>
      <pc:sldChg chg="addSp delSp modSp">
        <pc:chgData name="Paul Burkart" userId="8597e483-fb1d-4145-82a7-59216028a243" providerId="ADAL" clId="{FC4C47DF-8AD3-4A15-94D2-78985EEA5B84}" dt="2020-02-25T12:08:30.488" v="112" actId="1076"/>
        <pc:sldMkLst>
          <pc:docMk/>
          <pc:sldMk cId="2252052315" sldId="478"/>
        </pc:sldMkLst>
        <pc:spChg chg="mod">
          <ac:chgData name="Paul Burkart" userId="8597e483-fb1d-4145-82a7-59216028a243" providerId="ADAL" clId="{FC4C47DF-8AD3-4A15-94D2-78985EEA5B84}" dt="2020-02-25T12:05:52.591" v="34" actId="20577"/>
          <ac:spMkLst>
            <pc:docMk/>
            <pc:sldMk cId="2252052315" sldId="478"/>
            <ac:spMk id="4" creationId="{00000000-0000-0000-0000-000000000000}"/>
          </ac:spMkLst>
        </pc:spChg>
        <pc:spChg chg="del">
          <ac:chgData name="Paul Burkart" userId="8597e483-fb1d-4145-82a7-59216028a243" providerId="ADAL" clId="{FC4C47DF-8AD3-4A15-94D2-78985EEA5B84}" dt="2020-02-25T12:07:47.401" v="101" actId="478"/>
          <ac:spMkLst>
            <pc:docMk/>
            <pc:sldMk cId="2252052315" sldId="478"/>
            <ac:spMk id="5" creationId="{00000000-0000-0000-0000-000000000000}"/>
          </ac:spMkLst>
        </pc:spChg>
        <pc:spChg chg="del">
          <ac:chgData name="Paul Burkart" userId="8597e483-fb1d-4145-82a7-59216028a243" providerId="ADAL" clId="{FC4C47DF-8AD3-4A15-94D2-78985EEA5B84}" dt="2020-02-25T12:05:55.038" v="35" actId="478"/>
          <ac:spMkLst>
            <pc:docMk/>
            <pc:sldMk cId="2252052315" sldId="478"/>
            <ac:spMk id="6" creationId="{00000000-0000-0000-0000-000000000000}"/>
          </ac:spMkLst>
        </pc:spChg>
        <pc:spChg chg="add mod">
          <ac:chgData name="Paul Burkart" userId="8597e483-fb1d-4145-82a7-59216028a243" providerId="ADAL" clId="{FC4C47DF-8AD3-4A15-94D2-78985EEA5B84}" dt="2020-02-25T12:08:09.630" v="107" actId="1076"/>
          <ac:spMkLst>
            <pc:docMk/>
            <pc:sldMk cId="2252052315" sldId="478"/>
            <ac:spMk id="24" creationId="{94CCA4AF-39E5-4D69-8F6B-86A326215DBE}"/>
          </ac:spMkLst>
        </pc:spChg>
        <pc:spChg chg="add del">
          <ac:chgData name="Paul Burkart" userId="8597e483-fb1d-4145-82a7-59216028a243" providerId="ADAL" clId="{FC4C47DF-8AD3-4A15-94D2-78985EEA5B84}" dt="2020-02-25T12:07:35.180" v="50"/>
          <ac:spMkLst>
            <pc:docMk/>
            <pc:sldMk cId="2252052315" sldId="478"/>
            <ac:spMk id="25" creationId="{F24CEF65-3A1B-4CC0-A588-FD4C5F91E22E}"/>
          </ac:spMkLst>
        </pc:spChg>
        <pc:spChg chg="add mod">
          <ac:chgData name="Paul Burkart" userId="8597e483-fb1d-4145-82a7-59216028a243" providerId="ADAL" clId="{FC4C47DF-8AD3-4A15-94D2-78985EEA5B84}" dt="2020-02-25T12:08:30.488" v="112" actId="1076"/>
          <ac:spMkLst>
            <pc:docMk/>
            <pc:sldMk cId="2252052315" sldId="478"/>
            <ac:spMk id="28" creationId="{FD49C34E-C114-44B8-B52E-7E1E7EB5B765}"/>
          </ac:spMkLst>
        </pc:spChg>
        <pc:grpChg chg="add del mod">
          <ac:chgData name="Paul Burkart" userId="8597e483-fb1d-4145-82a7-59216028a243" providerId="ADAL" clId="{FC4C47DF-8AD3-4A15-94D2-78985EEA5B84}" dt="2020-02-25T12:07:49.658" v="102" actId="478"/>
          <ac:grpSpMkLst>
            <pc:docMk/>
            <pc:sldMk cId="2252052315" sldId="478"/>
            <ac:grpSpMk id="7" creationId="{9362C359-E03F-493C-9708-292165A92A4F}"/>
          </ac:grpSpMkLst>
        </pc:grpChg>
        <pc:graphicFrameChg chg="add del mod">
          <ac:chgData name="Paul Burkart" userId="8597e483-fb1d-4145-82a7-59216028a243" providerId="ADAL" clId="{FC4C47DF-8AD3-4A15-94D2-78985EEA5B84}" dt="2020-02-25T12:06:02.521" v="37" actId="478"/>
          <ac:graphicFrameMkLst>
            <pc:docMk/>
            <pc:sldMk cId="2252052315" sldId="478"/>
            <ac:graphicFrameMk id="2" creationId="{8BBA1A71-E0F2-43BD-8E56-D7454F1A65FB}"/>
          </ac:graphicFrameMkLst>
        </pc:graphicFrameChg>
        <pc:picChg chg="add mod">
          <ac:chgData name="Paul Burkart" userId="8597e483-fb1d-4145-82a7-59216028a243" providerId="ADAL" clId="{FC4C47DF-8AD3-4A15-94D2-78985EEA5B84}" dt="2020-02-25T12:08:17.754" v="109" actId="1076"/>
          <ac:picMkLst>
            <pc:docMk/>
            <pc:sldMk cId="2252052315" sldId="478"/>
            <ac:picMk id="26" creationId="{2729D149-B194-40E8-90AE-68B5E56975AA}"/>
          </ac:picMkLst>
        </pc:picChg>
        <pc:picChg chg="add mod">
          <ac:chgData name="Paul Burkart" userId="8597e483-fb1d-4145-82a7-59216028a243" providerId="ADAL" clId="{FC4C47DF-8AD3-4A15-94D2-78985EEA5B84}" dt="2020-02-25T12:08:24.290" v="111" actId="1076"/>
          <ac:picMkLst>
            <pc:docMk/>
            <pc:sldMk cId="2252052315" sldId="478"/>
            <ac:picMk id="27" creationId="{13D1765C-C25D-4AB6-A2E5-E10804A17E79}"/>
          </ac:picMkLst>
        </pc:picChg>
        <pc:cxnChg chg="mod">
          <ac:chgData name="Paul Burkart" userId="8597e483-fb1d-4145-82a7-59216028a243" providerId="ADAL" clId="{FC4C47DF-8AD3-4A15-94D2-78985EEA5B84}" dt="2020-02-25T12:07:49.658" v="102" actId="478"/>
          <ac:cxnSpMkLst>
            <pc:docMk/>
            <pc:sldMk cId="2252052315" sldId="478"/>
            <ac:cxnSpMk id="16" creationId="{CC806A94-BDD1-49A9-B3D0-4FCD3C28C459}"/>
          </ac:cxnSpMkLst>
        </pc:cxnChg>
      </pc:sldChg>
      <pc:sldChg chg="delSp modSp add">
        <pc:chgData name="Paul Burkart" userId="8597e483-fb1d-4145-82a7-59216028a243" providerId="ADAL" clId="{FC4C47DF-8AD3-4A15-94D2-78985EEA5B84}" dt="2020-02-25T12:10:38.651" v="398" actId="113"/>
        <pc:sldMkLst>
          <pc:docMk/>
          <pc:sldMk cId="2518016419" sldId="479"/>
        </pc:sldMkLst>
        <pc:spChg chg="mod">
          <ac:chgData name="Paul Burkart" userId="8597e483-fb1d-4145-82a7-59216028a243" providerId="ADAL" clId="{FC4C47DF-8AD3-4A15-94D2-78985EEA5B84}" dt="2020-02-25T12:10:38.651" v="398" actId="113"/>
          <ac:spMkLst>
            <pc:docMk/>
            <pc:sldMk cId="2518016419" sldId="479"/>
            <ac:spMk id="24" creationId="{94CCA4AF-39E5-4D69-8F6B-86A326215DBE}"/>
          </ac:spMkLst>
        </pc:spChg>
        <pc:grpChg chg="del">
          <ac:chgData name="Paul Burkart" userId="8597e483-fb1d-4145-82a7-59216028a243" providerId="ADAL" clId="{FC4C47DF-8AD3-4A15-94D2-78985EEA5B84}" dt="2020-02-25T12:08:57.691" v="113" actId="478"/>
          <ac:grpSpMkLst>
            <pc:docMk/>
            <pc:sldMk cId="2518016419" sldId="479"/>
            <ac:grpSpMk id="7" creationId="{9362C359-E03F-493C-9708-292165A92A4F}"/>
          </ac:grpSpMkLst>
        </pc:grpChg>
        <pc:cxnChg chg="mod">
          <ac:chgData name="Paul Burkart" userId="8597e483-fb1d-4145-82a7-59216028a243" providerId="ADAL" clId="{FC4C47DF-8AD3-4A15-94D2-78985EEA5B84}" dt="2020-02-25T12:08:57.691" v="113" actId="478"/>
          <ac:cxnSpMkLst>
            <pc:docMk/>
            <pc:sldMk cId="2518016419" sldId="479"/>
            <ac:cxnSpMk id="16" creationId="{CC806A94-BDD1-49A9-B3D0-4FCD3C28C459}"/>
          </ac:cxnSpMkLst>
        </pc:cxnChg>
      </pc:sldChg>
      <pc:sldChg chg="add">
        <pc:chgData name="Paul Burkart" userId="8597e483-fb1d-4145-82a7-59216028a243" providerId="ADAL" clId="{FC4C47DF-8AD3-4A15-94D2-78985EEA5B84}" dt="2020-02-25T12:07:27.305" v="48"/>
        <pc:sldMkLst>
          <pc:docMk/>
          <pc:sldMk cId="3275799314" sldId="480"/>
        </pc:sldMkLst>
      </pc:sldChg>
      <pc:sldChg chg="addSp delSp modSp add">
        <pc:chgData name="Paul Burkart" userId="8597e483-fb1d-4145-82a7-59216028a243" providerId="ADAL" clId="{FC4C47DF-8AD3-4A15-94D2-78985EEA5B84}" dt="2020-02-25T16:35:15.311" v="861" actId="207"/>
        <pc:sldMkLst>
          <pc:docMk/>
          <pc:sldMk cId="2263924622" sldId="481"/>
        </pc:sldMkLst>
        <pc:spChg chg="mod">
          <ac:chgData name="Paul Burkart" userId="8597e483-fb1d-4145-82a7-59216028a243" providerId="ADAL" clId="{FC4C47DF-8AD3-4A15-94D2-78985EEA5B84}" dt="2020-02-25T12:11:25.739" v="424" actId="20577"/>
          <ac:spMkLst>
            <pc:docMk/>
            <pc:sldMk cId="2263924622" sldId="481"/>
            <ac:spMk id="4" creationId="{00000000-0000-0000-0000-000000000000}"/>
          </ac:spMkLst>
        </pc:spChg>
        <pc:spChg chg="add mod">
          <ac:chgData name="Paul Burkart" userId="8597e483-fb1d-4145-82a7-59216028a243" providerId="ADAL" clId="{FC4C47DF-8AD3-4A15-94D2-78985EEA5B84}" dt="2020-02-25T16:35:15.311" v="861" actId="207"/>
          <ac:spMkLst>
            <pc:docMk/>
            <pc:sldMk cId="2263924622" sldId="481"/>
            <ac:spMk id="6" creationId="{0F19979A-1956-4112-A23A-C43D72C4E447}"/>
          </ac:spMkLst>
        </pc:spChg>
        <pc:spChg chg="add mod">
          <ac:chgData name="Paul Burkart" userId="8597e483-fb1d-4145-82a7-59216028a243" providerId="ADAL" clId="{FC4C47DF-8AD3-4A15-94D2-78985EEA5B84}" dt="2020-02-25T12:12:09.210" v="478" actId="122"/>
          <ac:spMkLst>
            <pc:docMk/>
            <pc:sldMk cId="2263924622" sldId="481"/>
            <ac:spMk id="7" creationId="{76E375A9-B736-4C41-A848-983897C69702}"/>
          </ac:spMkLst>
        </pc:spChg>
        <pc:spChg chg="del mod">
          <ac:chgData name="Paul Burkart" userId="8597e483-fb1d-4145-82a7-59216028a243" providerId="ADAL" clId="{FC4C47DF-8AD3-4A15-94D2-78985EEA5B84}" dt="2020-02-25T12:11:49.427" v="466" actId="478"/>
          <ac:spMkLst>
            <pc:docMk/>
            <pc:sldMk cId="2263924622" sldId="481"/>
            <ac:spMk id="24" creationId="{94CCA4AF-39E5-4D69-8F6B-86A326215DBE}"/>
          </ac:spMkLst>
        </pc:spChg>
      </pc:sldChg>
      <pc:sldChg chg="addSp delSp modSp add modAnim">
        <pc:chgData name="Paul Burkart" userId="8597e483-fb1d-4145-82a7-59216028a243" providerId="ADAL" clId="{FC4C47DF-8AD3-4A15-94D2-78985EEA5B84}" dt="2020-02-25T16:35:22.418" v="862" actId="207"/>
        <pc:sldMkLst>
          <pc:docMk/>
          <pc:sldMk cId="1378135031" sldId="482"/>
        </pc:sldMkLst>
        <pc:spChg chg="del">
          <ac:chgData name="Paul Burkart" userId="8597e483-fb1d-4145-82a7-59216028a243" providerId="ADAL" clId="{FC4C47DF-8AD3-4A15-94D2-78985EEA5B84}" dt="2020-02-25T12:12:55.005" v="484" actId="478"/>
          <ac:spMkLst>
            <pc:docMk/>
            <pc:sldMk cId="1378135031" sldId="482"/>
            <ac:spMk id="6" creationId="{0F19979A-1956-4112-A23A-C43D72C4E447}"/>
          </ac:spMkLst>
        </pc:spChg>
        <pc:spChg chg="mod">
          <ac:chgData name="Paul Burkart" userId="8597e483-fb1d-4145-82a7-59216028a243" providerId="ADAL" clId="{FC4C47DF-8AD3-4A15-94D2-78985EEA5B84}" dt="2020-02-25T12:12:53.531" v="483" actId="14100"/>
          <ac:spMkLst>
            <pc:docMk/>
            <pc:sldMk cId="1378135031" sldId="482"/>
            <ac:spMk id="7" creationId="{76E375A9-B736-4C41-A848-983897C69702}"/>
          </ac:spMkLst>
        </pc:spChg>
        <pc:spChg chg="add mod">
          <ac:chgData name="Paul Burkart" userId="8597e483-fb1d-4145-82a7-59216028a243" providerId="ADAL" clId="{FC4C47DF-8AD3-4A15-94D2-78985EEA5B84}" dt="2020-02-25T16:35:22.418" v="862" actId="207"/>
          <ac:spMkLst>
            <pc:docMk/>
            <pc:sldMk cId="1378135031" sldId="482"/>
            <ac:spMk id="8" creationId="{45C490A6-B971-4D15-81C7-711501C9891E}"/>
          </ac:spMkLst>
        </pc:spChg>
        <pc:spChg chg="add mod">
          <ac:chgData name="Paul Burkart" userId="8597e483-fb1d-4145-82a7-59216028a243" providerId="ADAL" clId="{FC4C47DF-8AD3-4A15-94D2-78985EEA5B84}" dt="2020-02-25T12:13:00.381" v="486" actId="1076"/>
          <ac:spMkLst>
            <pc:docMk/>
            <pc:sldMk cId="1378135031" sldId="482"/>
            <ac:spMk id="9" creationId="{CC4BC558-995E-4850-AB7E-C483A666596F}"/>
          </ac:spMkLst>
        </pc:spChg>
        <pc:spChg chg="add mod">
          <ac:chgData name="Paul Burkart" userId="8597e483-fb1d-4145-82a7-59216028a243" providerId="ADAL" clId="{FC4C47DF-8AD3-4A15-94D2-78985EEA5B84}" dt="2020-02-25T12:13:00.381" v="486" actId="1076"/>
          <ac:spMkLst>
            <pc:docMk/>
            <pc:sldMk cId="1378135031" sldId="482"/>
            <ac:spMk id="10" creationId="{74C0A3D5-B216-4C61-8E5C-7BC9ED4380E6}"/>
          </ac:spMkLst>
        </pc:spChg>
      </pc:sldChg>
      <pc:sldChg chg="delSp modSp add delAnim">
        <pc:chgData name="Paul Burkart" userId="8597e483-fb1d-4145-82a7-59216028a243" providerId="ADAL" clId="{FC4C47DF-8AD3-4A15-94D2-78985EEA5B84}" dt="2020-02-25T12:15:42.636" v="661" actId="20577"/>
        <pc:sldMkLst>
          <pc:docMk/>
          <pc:sldMk cId="3903833269" sldId="483"/>
        </pc:sldMkLst>
        <pc:spChg chg="mod">
          <ac:chgData name="Paul Burkart" userId="8597e483-fb1d-4145-82a7-59216028a243" providerId="ADAL" clId="{FC4C47DF-8AD3-4A15-94D2-78985EEA5B84}" dt="2020-02-25T12:15:42.636" v="661" actId="20577"/>
          <ac:spMkLst>
            <pc:docMk/>
            <pc:sldMk cId="3903833269" sldId="483"/>
            <ac:spMk id="7" creationId="{76E375A9-B736-4C41-A848-983897C69702}"/>
          </ac:spMkLst>
        </pc:spChg>
        <pc:spChg chg="del">
          <ac:chgData name="Paul Burkart" userId="8597e483-fb1d-4145-82a7-59216028a243" providerId="ADAL" clId="{FC4C47DF-8AD3-4A15-94D2-78985EEA5B84}" dt="2020-02-25T12:13:29.091" v="488" actId="478"/>
          <ac:spMkLst>
            <pc:docMk/>
            <pc:sldMk cId="3903833269" sldId="483"/>
            <ac:spMk id="8" creationId="{45C490A6-B971-4D15-81C7-711501C9891E}"/>
          </ac:spMkLst>
        </pc:spChg>
        <pc:spChg chg="del">
          <ac:chgData name="Paul Burkart" userId="8597e483-fb1d-4145-82a7-59216028a243" providerId="ADAL" clId="{FC4C47DF-8AD3-4A15-94D2-78985EEA5B84}" dt="2020-02-25T12:13:31.576" v="489" actId="478"/>
          <ac:spMkLst>
            <pc:docMk/>
            <pc:sldMk cId="3903833269" sldId="483"/>
            <ac:spMk id="9" creationId="{CC4BC558-995E-4850-AB7E-C483A666596F}"/>
          </ac:spMkLst>
        </pc:spChg>
        <pc:spChg chg="del">
          <ac:chgData name="Paul Burkart" userId="8597e483-fb1d-4145-82a7-59216028a243" providerId="ADAL" clId="{FC4C47DF-8AD3-4A15-94D2-78985EEA5B84}" dt="2020-02-25T12:13:33.484" v="490" actId="478"/>
          <ac:spMkLst>
            <pc:docMk/>
            <pc:sldMk cId="3903833269" sldId="483"/>
            <ac:spMk id="10" creationId="{74C0A3D5-B216-4C61-8E5C-7BC9ED4380E6}"/>
          </ac:spMkLst>
        </pc:spChg>
      </pc:sldChg>
      <pc:sldChg chg="addSp delSp modSp add modAnim">
        <pc:chgData name="Paul Burkart" userId="8597e483-fb1d-4145-82a7-59216028a243" providerId="ADAL" clId="{FC4C47DF-8AD3-4A15-94D2-78985EEA5B84}" dt="2020-02-25T16:37:36.570" v="875" actId="207"/>
        <pc:sldMkLst>
          <pc:docMk/>
          <pc:sldMk cId="1576819146" sldId="484"/>
        </pc:sldMkLst>
        <pc:spChg chg="add del mod">
          <ac:chgData name="Paul Burkart" userId="8597e483-fb1d-4145-82a7-59216028a243" providerId="ADAL" clId="{FC4C47DF-8AD3-4A15-94D2-78985EEA5B84}" dt="2020-02-25T12:17:40.685" v="688" actId="478"/>
          <ac:spMkLst>
            <pc:docMk/>
            <pc:sldMk cId="1576819146" sldId="484"/>
            <ac:spMk id="3" creationId="{C0538525-2CE9-42EB-A641-05D5AEDF3011}"/>
          </ac:spMkLst>
        </pc:spChg>
        <pc:spChg chg="del">
          <ac:chgData name="Paul Burkart" userId="8597e483-fb1d-4145-82a7-59216028a243" providerId="ADAL" clId="{FC4C47DF-8AD3-4A15-94D2-78985EEA5B84}" dt="2020-02-25T12:19:34.590" v="740" actId="478"/>
          <ac:spMkLst>
            <pc:docMk/>
            <pc:sldMk cId="1576819146" sldId="484"/>
            <ac:spMk id="5" creationId="{00000000-0000-0000-0000-000000000000}"/>
          </ac:spMkLst>
        </pc:spChg>
        <pc:spChg chg="del">
          <ac:chgData name="Paul Burkart" userId="8597e483-fb1d-4145-82a7-59216028a243" providerId="ADAL" clId="{FC4C47DF-8AD3-4A15-94D2-78985EEA5B84}" dt="2020-02-25T12:17:37.786" v="687" actId="478"/>
          <ac:spMkLst>
            <pc:docMk/>
            <pc:sldMk cId="1576819146" sldId="484"/>
            <ac:spMk id="7" creationId="{76E375A9-B736-4C41-A848-983897C69702}"/>
          </ac:spMkLst>
        </pc:spChg>
        <pc:spChg chg="add mod">
          <ac:chgData name="Paul Burkart" userId="8597e483-fb1d-4145-82a7-59216028a243" providerId="ADAL" clId="{FC4C47DF-8AD3-4A15-94D2-78985EEA5B84}" dt="2020-02-25T16:37:36.570" v="875" actId="207"/>
          <ac:spMkLst>
            <pc:docMk/>
            <pc:sldMk cId="1576819146" sldId="484"/>
            <ac:spMk id="8" creationId="{BAC919AD-F9A4-458B-BBF8-92E46885B739}"/>
          </ac:spMkLst>
        </pc:spChg>
        <pc:spChg chg="add mod">
          <ac:chgData name="Paul Burkart" userId="8597e483-fb1d-4145-82a7-59216028a243" providerId="ADAL" clId="{FC4C47DF-8AD3-4A15-94D2-78985EEA5B84}" dt="2020-02-25T12:19:22.242" v="738" actId="404"/>
          <ac:spMkLst>
            <pc:docMk/>
            <pc:sldMk cId="1576819146" sldId="484"/>
            <ac:spMk id="9" creationId="{88D7C94C-B337-43F4-ABA9-BA07AD872394}"/>
          </ac:spMkLst>
        </pc:spChg>
        <pc:spChg chg="add mod">
          <ac:chgData name="Paul Burkart" userId="8597e483-fb1d-4145-82a7-59216028a243" providerId="ADAL" clId="{FC4C47DF-8AD3-4A15-94D2-78985EEA5B84}" dt="2020-02-25T12:18:29.177" v="699" actId="207"/>
          <ac:spMkLst>
            <pc:docMk/>
            <pc:sldMk cId="1576819146" sldId="484"/>
            <ac:spMk id="10" creationId="{0E8BFF0E-E176-4C95-9397-2326A6134E7F}"/>
          </ac:spMkLst>
        </pc:spChg>
        <pc:spChg chg="add mod">
          <ac:chgData name="Paul Burkart" userId="8597e483-fb1d-4145-82a7-59216028a243" providerId="ADAL" clId="{FC4C47DF-8AD3-4A15-94D2-78985EEA5B84}" dt="2020-02-25T12:40:12.461" v="848" actId="6549"/>
          <ac:spMkLst>
            <pc:docMk/>
            <pc:sldMk cId="1576819146" sldId="484"/>
            <ac:spMk id="11" creationId="{DFB60F7A-EEEF-441C-81FB-3E3B67105713}"/>
          </ac:spMkLst>
        </pc:spChg>
      </pc:sldChg>
      <pc:sldChg chg="addSp delSp modSp add modAnim">
        <pc:chgData name="Paul Burkart" userId="8597e483-fb1d-4145-82a7-59216028a243" providerId="ADAL" clId="{FC4C47DF-8AD3-4A15-94D2-78985EEA5B84}" dt="2020-02-25T12:24:27.338" v="804" actId="1076"/>
        <pc:sldMkLst>
          <pc:docMk/>
          <pc:sldMk cId="1989830006" sldId="485"/>
        </pc:sldMkLst>
        <pc:spChg chg="add del mod">
          <ac:chgData name="Paul Burkart" userId="8597e483-fb1d-4145-82a7-59216028a243" providerId="ADAL" clId="{FC4C47DF-8AD3-4A15-94D2-78985EEA5B84}" dt="2020-02-25T12:23:51.370" v="794" actId="478"/>
          <ac:spMkLst>
            <pc:docMk/>
            <pc:sldMk cId="1989830006" sldId="485"/>
            <ac:spMk id="3" creationId="{254C7B64-DFC4-4A8B-8E55-D96A042DEF20}"/>
          </ac:spMkLst>
        </pc:spChg>
        <pc:spChg chg="mod">
          <ac:chgData name="Paul Burkart" userId="8597e483-fb1d-4145-82a7-59216028a243" providerId="ADAL" clId="{FC4C47DF-8AD3-4A15-94D2-78985EEA5B84}" dt="2020-02-25T12:23:45.483" v="792" actId="20577"/>
          <ac:spMkLst>
            <pc:docMk/>
            <pc:sldMk cId="1989830006" sldId="485"/>
            <ac:spMk id="4" creationId="{00000000-0000-0000-0000-000000000000}"/>
          </ac:spMkLst>
        </pc:spChg>
        <pc:spChg chg="del mod">
          <ac:chgData name="Paul Burkart" userId="8597e483-fb1d-4145-82a7-59216028a243" providerId="ADAL" clId="{FC4C47DF-8AD3-4A15-94D2-78985EEA5B84}" dt="2020-02-25T12:23:49.513" v="793" actId="478"/>
          <ac:spMkLst>
            <pc:docMk/>
            <pc:sldMk cId="1989830006" sldId="485"/>
            <ac:spMk id="7" creationId="{76E375A9-B736-4C41-A848-983897C69702}"/>
          </ac:spMkLst>
        </pc:spChg>
        <pc:picChg chg="add mod">
          <ac:chgData name="Paul Burkart" userId="8597e483-fb1d-4145-82a7-59216028a243" providerId="ADAL" clId="{FC4C47DF-8AD3-4A15-94D2-78985EEA5B84}" dt="2020-02-25T12:24:22.357" v="803" actId="14100"/>
          <ac:picMkLst>
            <pc:docMk/>
            <pc:sldMk cId="1989830006" sldId="485"/>
            <ac:picMk id="8" creationId="{7196FE52-4E2D-4C06-84E4-9253D0EC16B8}"/>
          </ac:picMkLst>
        </pc:picChg>
        <pc:picChg chg="add mod">
          <ac:chgData name="Paul Burkart" userId="8597e483-fb1d-4145-82a7-59216028a243" providerId="ADAL" clId="{FC4C47DF-8AD3-4A15-94D2-78985EEA5B84}" dt="2020-02-25T12:24:27.338" v="804" actId="1076"/>
          <ac:picMkLst>
            <pc:docMk/>
            <pc:sldMk cId="1989830006" sldId="485"/>
            <ac:picMk id="9" creationId="{2F73571C-0F81-4DCA-AB1E-BC515A3AF639}"/>
          </ac:picMkLst>
        </pc:picChg>
      </pc:sldChg>
      <pc:sldChg chg="addSp delSp modSp add ord delAnim modAnim">
        <pc:chgData name="Paul Burkart" userId="8597e483-fb1d-4145-82a7-59216028a243" providerId="ADAL" clId="{FC4C47DF-8AD3-4A15-94D2-78985EEA5B84}" dt="2020-02-25T16:37:46.946" v="876"/>
        <pc:sldMkLst>
          <pc:docMk/>
          <pc:sldMk cId="1605276857" sldId="486"/>
        </pc:sldMkLst>
        <pc:spChg chg="mod">
          <ac:chgData name="Paul Burkart" userId="8597e483-fb1d-4145-82a7-59216028a243" providerId="ADAL" clId="{FC4C47DF-8AD3-4A15-94D2-78985EEA5B84}" dt="2020-02-25T12:21:04.297" v="747" actId="14100"/>
          <ac:spMkLst>
            <pc:docMk/>
            <pc:sldMk cId="1605276857" sldId="486"/>
            <ac:spMk id="7" creationId="{76E375A9-B736-4C41-A848-983897C69702}"/>
          </ac:spMkLst>
        </pc:spChg>
        <pc:spChg chg="del">
          <ac:chgData name="Paul Burkart" userId="8597e483-fb1d-4145-82a7-59216028a243" providerId="ADAL" clId="{FC4C47DF-8AD3-4A15-94D2-78985EEA5B84}" dt="2020-02-25T12:20:45.279" v="744" actId="478"/>
          <ac:spMkLst>
            <pc:docMk/>
            <pc:sldMk cId="1605276857" sldId="486"/>
            <ac:spMk id="8" creationId="{45C490A6-B971-4D15-81C7-711501C9891E}"/>
          </ac:spMkLst>
        </pc:spChg>
        <pc:spChg chg="del">
          <ac:chgData name="Paul Burkart" userId="8597e483-fb1d-4145-82a7-59216028a243" providerId="ADAL" clId="{FC4C47DF-8AD3-4A15-94D2-78985EEA5B84}" dt="2020-02-25T12:20:45.279" v="744" actId="478"/>
          <ac:spMkLst>
            <pc:docMk/>
            <pc:sldMk cId="1605276857" sldId="486"/>
            <ac:spMk id="9" creationId="{CC4BC558-995E-4850-AB7E-C483A666596F}"/>
          </ac:spMkLst>
        </pc:spChg>
        <pc:spChg chg="del">
          <ac:chgData name="Paul Burkart" userId="8597e483-fb1d-4145-82a7-59216028a243" providerId="ADAL" clId="{FC4C47DF-8AD3-4A15-94D2-78985EEA5B84}" dt="2020-02-25T12:20:45.279" v="744" actId="478"/>
          <ac:spMkLst>
            <pc:docMk/>
            <pc:sldMk cId="1605276857" sldId="486"/>
            <ac:spMk id="10" creationId="{74C0A3D5-B216-4C61-8E5C-7BC9ED4380E6}"/>
          </ac:spMkLst>
        </pc:spChg>
        <pc:spChg chg="add mod">
          <ac:chgData name="Paul Burkart" userId="8597e483-fb1d-4145-82a7-59216028a243" providerId="ADAL" clId="{FC4C47DF-8AD3-4A15-94D2-78985EEA5B84}" dt="2020-02-25T16:37:10.355" v="872" actId="207"/>
          <ac:spMkLst>
            <pc:docMk/>
            <pc:sldMk cId="1605276857" sldId="486"/>
            <ac:spMk id="11" creationId="{7B5E496D-8518-4566-9F3B-4A566063C820}"/>
          </ac:spMkLst>
        </pc:spChg>
        <pc:spChg chg="add">
          <ac:chgData name="Paul Burkart" userId="8597e483-fb1d-4145-82a7-59216028a243" providerId="ADAL" clId="{FC4C47DF-8AD3-4A15-94D2-78985EEA5B84}" dt="2020-02-25T12:20:45.943" v="745"/>
          <ac:spMkLst>
            <pc:docMk/>
            <pc:sldMk cId="1605276857" sldId="486"/>
            <ac:spMk id="12" creationId="{AF0BC3BE-0DE0-41FE-B19D-B9D03B8FE16D}"/>
          </ac:spMkLst>
        </pc:spChg>
        <pc:spChg chg="add">
          <ac:chgData name="Paul Burkart" userId="8597e483-fb1d-4145-82a7-59216028a243" providerId="ADAL" clId="{FC4C47DF-8AD3-4A15-94D2-78985EEA5B84}" dt="2020-02-25T12:20:45.943" v="745"/>
          <ac:spMkLst>
            <pc:docMk/>
            <pc:sldMk cId="1605276857" sldId="486"/>
            <ac:spMk id="13" creationId="{7E0596E7-F3B7-463D-9332-BA12CA5010B7}"/>
          </ac:spMkLst>
        </pc:spChg>
        <pc:spChg chg="add">
          <ac:chgData name="Paul Burkart" userId="8597e483-fb1d-4145-82a7-59216028a243" providerId="ADAL" clId="{FC4C47DF-8AD3-4A15-94D2-78985EEA5B84}" dt="2020-02-25T12:20:45.943" v="745"/>
          <ac:spMkLst>
            <pc:docMk/>
            <pc:sldMk cId="1605276857" sldId="486"/>
            <ac:spMk id="14" creationId="{5113E401-74D2-461E-B99F-AD84DE3B03A6}"/>
          </ac:spMkLst>
        </pc:spChg>
        <pc:spChg chg="add">
          <ac:chgData name="Paul Burkart" userId="8597e483-fb1d-4145-82a7-59216028a243" providerId="ADAL" clId="{FC4C47DF-8AD3-4A15-94D2-78985EEA5B84}" dt="2020-02-25T12:20:45.943" v="745"/>
          <ac:spMkLst>
            <pc:docMk/>
            <pc:sldMk cId="1605276857" sldId="486"/>
            <ac:spMk id="15" creationId="{BCFD4476-7140-41D5-991E-993D9162DF5C}"/>
          </ac:spMkLst>
        </pc:spChg>
      </pc:sldChg>
      <pc:sldChg chg="addSp delSp modSp add del modAnim">
        <pc:chgData name="Paul Burkart" userId="8597e483-fb1d-4145-82a7-59216028a243" providerId="ADAL" clId="{FC4C47DF-8AD3-4A15-94D2-78985EEA5B84}" dt="2020-02-25T16:37:18.569" v="873" actId="2696"/>
        <pc:sldMkLst>
          <pc:docMk/>
          <pc:sldMk cId="3464544137" sldId="487"/>
        </pc:sldMkLst>
        <pc:spChg chg="add del mod">
          <ac:chgData name="Paul Burkart" userId="8597e483-fb1d-4145-82a7-59216028a243" providerId="ADAL" clId="{FC4C47DF-8AD3-4A15-94D2-78985EEA5B84}" dt="2020-02-25T16:35:49.304" v="864" actId="478"/>
          <ac:spMkLst>
            <pc:docMk/>
            <pc:sldMk cId="3464544137" sldId="487"/>
            <ac:spMk id="3" creationId="{9CBA16F4-EE75-47AA-9EE1-50E2BD35FAC2}"/>
          </ac:spMkLst>
        </pc:spChg>
        <pc:spChg chg="add del">
          <ac:chgData name="Paul Burkart" userId="8597e483-fb1d-4145-82a7-59216028a243" providerId="ADAL" clId="{FC4C47DF-8AD3-4A15-94D2-78985EEA5B84}" dt="2020-02-25T16:35:49.304" v="864" actId="478"/>
          <ac:spMkLst>
            <pc:docMk/>
            <pc:sldMk cId="3464544137" sldId="487"/>
            <ac:spMk id="7" creationId="{76E375A9-B736-4C41-A848-983897C69702}"/>
          </ac:spMkLst>
        </pc:spChg>
      </pc:sldChg>
      <pc:sldChg chg="addSp delSp modSp add ord delAnim modAnim">
        <pc:chgData name="Paul Burkart" userId="8597e483-fb1d-4145-82a7-59216028a243" providerId="ADAL" clId="{FC4C47DF-8AD3-4A15-94D2-78985EEA5B84}" dt="2020-02-25T16:37:57.989" v="877"/>
        <pc:sldMkLst>
          <pc:docMk/>
          <pc:sldMk cId="1164284750" sldId="488"/>
        </pc:sldMkLst>
        <pc:spChg chg="mod">
          <ac:chgData name="Paul Burkart" userId="8597e483-fb1d-4145-82a7-59216028a243" providerId="ADAL" clId="{FC4C47DF-8AD3-4A15-94D2-78985EEA5B84}" dt="2020-02-25T12:23:20.070" v="775" actId="20577"/>
          <ac:spMkLst>
            <pc:docMk/>
            <pc:sldMk cId="1164284750" sldId="488"/>
            <ac:spMk id="7" creationId="{76E375A9-B736-4C41-A848-983897C69702}"/>
          </ac:spMkLst>
        </pc:spChg>
        <pc:spChg chg="del">
          <ac:chgData name="Paul Burkart" userId="8597e483-fb1d-4145-82a7-59216028a243" providerId="ADAL" clId="{FC4C47DF-8AD3-4A15-94D2-78985EEA5B84}" dt="2020-02-25T12:22:37.538" v="762" actId="478"/>
          <ac:spMkLst>
            <pc:docMk/>
            <pc:sldMk cId="1164284750" sldId="488"/>
            <ac:spMk id="11" creationId="{7B5E496D-8518-4566-9F3B-4A566063C820}"/>
          </ac:spMkLst>
        </pc:spChg>
        <pc:spChg chg="del">
          <ac:chgData name="Paul Burkart" userId="8597e483-fb1d-4145-82a7-59216028a243" providerId="ADAL" clId="{FC4C47DF-8AD3-4A15-94D2-78985EEA5B84}" dt="2020-02-25T12:22:37.538" v="762" actId="478"/>
          <ac:spMkLst>
            <pc:docMk/>
            <pc:sldMk cId="1164284750" sldId="488"/>
            <ac:spMk id="12" creationId="{AF0BC3BE-0DE0-41FE-B19D-B9D03B8FE16D}"/>
          </ac:spMkLst>
        </pc:spChg>
        <pc:spChg chg="del">
          <ac:chgData name="Paul Burkart" userId="8597e483-fb1d-4145-82a7-59216028a243" providerId="ADAL" clId="{FC4C47DF-8AD3-4A15-94D2-78985EEA5B84}" dt="2020-02-25T12:22:37.538" v="762" actId="478"/>
          <ac:spMkLst>
            <pc:docMk/>
            <pc:sldMk cId="1164284750" sldId="488"/>
            <ac:spMk id="13" creationId="{7E0596E7-F3B7-463D-9332-BA12CA5010B7}"/>
          </ac:spMkLst>
        </pc:spChg>
        <pc:spChg chg="del">
          <ac:chgData name="Paul Burkart" userId="8597e483-fb1d-4145-82a7-59216028a243" providerId="ADAL" clId="{FC4C47DF-8AD3-4A15-94D2-78985EEA5B84}" dt="2020-02-25T12:22:37.538" v="762" actId="478"/>
          <ac:spMkLst>
            <pc:docMk/>
            <pc:sldMk cId="1164284750" sldId="488"/>
            <ac:spMk id="14" creationId="{5113E401-74D2-461E-B99F-AD84DE3B03A6}"/>
          </ac:spMkLst>
        </pc:spChg>
        <pc:spChg chg="del">
          <ac:chgData name="Paul Burkart" userId="8597e483-fb1d-4145-82a7-59216028a243" providerId="ADAL" clId="{FC4C47DF-8AD3-4A15-94D2-78985EEA5B84}" dt="2020-02-25T12:22:37.538" v="762" actId="478"/>
          <ac:spMkLst>
            <pc:docMk/>
            <pc:sldMk cId="1164284750" sldId="488"/>
            <ac:spMk id="15" creationId="{BCFD4476-7140-41D5-991E-993D9162DF5C}"/>
          </ac:spMkLst>
        </pc:spChg>
        <pc:spChg chg="add del mod">
          <ac:chgData name="Paul Burkart" userId="8597e483-fb1d-4145-82a7-59216028a243" providerId="ADAL" clId="{FC4C47DF-8AD3-4A15-94D2-78985EEA5B84}" dt="2020-02-25T12:22:42.022" v="766"/>
          <ac:spMkLst>
            <pc:docMk/>
            <pc:sldMk cId="1164284750" sldId="488"/>
            <ac:spMk id="16" creationId="{085318B8-A93F-4F3A-A8CF-BD0622B37A60}"/>
          </ac:spMkLst>
        </pc:spChg>
        <pc:spChg chg="add del">
          <ac:chgData name="Paul Burkart" userId="8597e483-fb1d-4145-82a7-59216028a243" providerId="ADAL" clId="{FC4C47DF-8AD3-4A15-94D2-78985EEA5B84}" dt="2020-02-25T12:22:42.022" v="766"/>
          <ac:spMkLst>
            <pc:docMk/>
            <pc:sldMk cId="1164284750" sldId="488"/>
            <ac:spMk id="17" creationId="{0277A9B5-7495-4652-B10C-9FF73B4A6DD0}"/>
          </ac:spMkLst>
        </pc:spChg>
        <pc:spChg chg="add del">
          <ac:chgData name="Paul Burkart" userId="8597e483-fb1d-4145-82a7-59216028a243" providerId="ADAL" clId="{FC4C47DF-8AD3-4A15-94D2-78985EEA5B84}" dt="2020-02-25T12:22:42.022" v="766"/>
          <ac:spMkLst>
            <pc:docMk/>
            <pc:sldMk cId="1164284750" sldId="488"/>
            <ac:spMk id="18" creationId="{912C9C9B-9331-42C7-AF02-21F7070687C6}"/>
          </ac:spMkLst>
        </pc:spChg>
        <pc:spChg chg="add del">
          <ac:chgData name="Paul Burkart" userId="8597e483-fb1d-4145-82a7-59216028a243" providerId="ADAL" clId="{FC4C47DF-8AD3-4A15-94D2-78985EEA5B84}" dt="2020-02-25T12:22:42.022" v="766"/>
          <ac:spMkLst>
            <pc:docMk/>
            <pc:sldMk cId="1164284750" sldId="488"/>
            <ac:spMk id="19" creationId="{30880804-4E98-49AA-8B7A-0E29BA82A993}"/>
          </ac:spMkLst>
        </pc:spChg>
        <pc:spChg chg="add del">
          <ac:chgData name="Paul Burkart" userId="8597e483-fb1d-4145-82a7-59216028a243" providerId="ADAL" clId="{FC4C47DF-8AD3-4A15-94D2-78985EEA5B84}" dt="2020-02-25T12:22:42.022" v="766"/>
          <ac:spMkLst>
            <pc:docMk/>
            <pc:sldMk cId="1164284750" sldId="488"/>
            <ac:spMk id="20" creationId="{0950FD02-0C98-49C9-A911-19B29D1EEDAE}"/>
          </ac:spMkLst>
        </pc:spChg>
        <pc:spChg chg="add del">
          <ac:chgData name="Paul Burkart" userId="8597e483-fb1d-4145-82a7-59216028a243" providerId="ADAL" clId="{FC4C47DF-8AD3-4A15-94D2-78985EEA5B84}" dt="2020-02-25T12:22:42.022" v="766"/>
          <ac:spMkLst>
            <pc:docMk/>
            <pc:sldMk cId="1164284750" sldId="488"/>
            <ac:spMk id="21" creationId="{DBB549E6-9D58-4A4C-BAF7-453657808C68}"/>
          </ac:spMkLst>
        </pc:spChg>
        <pc:spChg chg="add del">
          <ac:chgData name="Paul Burkart" userId="8597e483-fb1d-4145-82a7-59216028a243" providerId="ADAL" clId="{FC4C47DF-8AD3-4A15-94D2-78985EEA5B84}" dt="2020-02-25T12:22:42.022" v="766"/>
          <ac:spMkLst>
            <pc:docMk/>
            <pc:sldMk cId="1164284750" sldId="488"/>
            <ac:spMk id="22" creationId="{5D721185-7C9C-4B8F-B748-B57B85F01F5B}"/>
          </ac:spMkLst>
        </pc:spChg>
        <pc:spChg chg="add mod">
          <ac:chgData name="Paul Burkart" userId="8597e483-fb1d-4145-82a7-59216028a243" providerId="ADAL" clId="{FC4C47DF-8AD3-4A15-94D2-78985EEA5B84}" dt="2020-02-25T16:37:25.702" v="874" actId="207"/>
          <ac:spMkLst>
            <pc:docMk/>
            <pc:sldMk cId="1164284750" sldId="488"/>
            <ac:spMk id="23" creationId="{82917694-51FF-431B-A311-6890BD8C2DB0}"/>
          </ac:spMkLst>
        </pc:spChg>
        <pc:spChg chg="add mod">
          <ac:chgData name="Paul Burkart" userId="8597e483-fb1d-4145-82a7-59216028a243" providerId="ADAL" clId="{FC4C47DF-8AD3-4A15-94D2-78985EEA5B84}" dt="2020-02-25T12:23:01.743" v="770" actId="1076"/>
          <ac:spMkLst>
            <pc:docMk/>
            <pc:sldMk cId="1164284750" sldId="488"/>
            <ac:spMk id="24" creationId="{7A41ED28-6F0B-426D-9AE8-F33DA1D4B580}"/>
          </ac:spMkLst>
        </pc:spChg>
        <pc:spChg chg="add mod">
          <ac:chgData name="Paul Burkart" userId="8597e483-fb1d-4145-82a7-59216028a243" providerId="ADAL" clId="{FC4C47DF-8AD3-4A15-94D2-78985EEA5B84}" dt="2020-02-25T12:23:09.785" v="772" actId="1076"/>
          <ac:spMkLst>
            <pc:docMk/>
            <pc:sldMk cId="1164284750" sldId="488"/>
            <ac:spMk id="25" creationId="{9D5B3856-A36C-4893-B8BF-055EF263E221}"/>
          </ac:spMkLst>
        </pc:spChg>
        <pc:spChg chg="add mod">
          <ac:chgData name="Paul Burkart" userId="8597e483-fb1d-4145-82a7-59216028a243" providerId="ADAL" clId="{FC4C47DF-8AD3-4A15-94D2-78985EEA5B84}" dt="2020-02-25T12:23:17.953" v="774" actId="1076"/>
          <ac:spMkLst>
            <pc:docMk/>
            <pc:sldMk cId="1164284750" sldId="488"/>
            <ac:spMk id="26" creationId="{26D02137-F60F-45FA-9693-BCA894A3A39F}"/>
          </ac:spMkLst>
        </pc:spChg>
        <pc:spChg chg="add mod">
          <ac:chgData name="Paul Burkart" userId="8597e483-fb1d-4145-82a7-59216028a243" providerId="ADAL" clId="{FC4C47DF-8AD3-4A15-94D2-78985EEA5B84}" dt="2020-02-25T12:22:54.957" v="769" actId="1076"/>
          <ac:spMkLst>
            <pc:docMk/>
            <pc:sldMk cId="1164284750" sldId="488"/>
            <ac:spMk id="27" creationId="{ADE8BAB9-01FF-446B-B5F2-5EDBC3B4E0EA}"/>
          </ac:spMkLst>
        </pc:spChg>
        <pc:spChg chg="add mod">
          <ac:chgData name="Paul Burkart" userId="8597e483-fb1d-4145-82a7-59216028a243" providerId="ADAL" clId="{FC4C47DF-8AD3-4A15-94D2-78985EEA5B84}" dt="2020-02-25T12:23:06.977" v="771" actId="1076"/>
          <ac:spMkLst>
            <pc:docMk/>
            <pc:sldMk cId="1164284750" sldId="488"/>
            <ac:spMk id="28" creationId="{ABBA2761-0670-44FE-B9E2-16D60D599743}"/>
          </ac:spMkLst>
        </pc:spChg>
        <pc:spChg chg="add mod">
          <ac:chgData name="Paul Burkart" userId="8597e483-fb1d-4145-82a7-59216028a243" providerId="ADAL" clId="{FC4C47DF-8AD3-4A15-94D2-78985EEA5B84}" dt="2020-02-25T12:23:14.057" v="773" actId="1076"/>
          <ac:spMkLst>
            <pc:docMk/>
            <pc:sldMk cId="1164284750" sldId="488"/>
            <ac:spMk id="29" creationId="{6CBF883B-0D6C-43B0-9E18-E210F3A7228F}"/>
          </ac:spMkLst>
        </pc:spChg>
      </pc:sldChg>
      <pc:sldChg chg="modSp add">
        <pc:chgData name="Paul Burkart" userId="8597e483-fb1d-4145-82a7-59216028a243" providerId="ADAL" clId="{FC4C47DF-8AD3-4A15-94D2-78985EEA5B84}" dt="2020-02-25T12:35:32.604" v="832" actId="403"/>
        <pc:sldMkLst>
          <pc:docMk/>
          <pc:sldMk cId="714998910" sldId="489"/>
        </pc:sldMkLst>
        <pc:spChg chg="mod">
          <ac:chgData name="Paul Burkart" userId="8597e483-fb1d-4145-82a7-59216028a243" providerId="ADAL" clId="{FC4C47DF-8AD3-4A15-94D2-78985EEA5B84}" dt="2020-02-25T12:35:32.604" v="832" actId="403"/>
          <ac:spMkLst>
            <pc:docMk/>
            <pc:sldMk cId="714998910" sldId="489"/>
            <ac:spMk id="7" creationId="{76E375A9-B736-4C41-A848-983897C69702}"/>
          </ac:spMkLst>
        </pc:spChg>
      </pc:sldChg>
      <pc:sldChg chg="modSp add">
        <pc:chgData name="Paul Burkart" userId="8597e483-fb1d-4145-82a7-59216028a243" providerId="ADAL" clId="{FC4C47DF-8AD3-4A15-94D2-78985EEA5B84}" dt="2020-02-25T12:57:45.841" v="860" actId="20577"/>
        <pc:sldMkLst>
          <pc:docMk/>
          <pc:sldMk cId="9444789" sldId="490"/>
        </pc:sldMkLst>
        <pc:spChg chg="mod">
          <ac:chgData name="Paul Burkart" userId="8597e483-fb1d-4145-82a7-59216028a243" providerId="ADAL" clId="{FC4C47DF-8AD3-4A15-94D2-78985EEA5B84}" dt="2020-02-25T12:57:45.841" v="860" actId="20577"/>
          <ac:spMkLst>
            <pc:docMk/>
            <pc:sldMk cId="9444789" sldId="490"/>
            <ac:spMk id="2" creationId="{B51C578B-079F-4B65-8B6E-F973FD7704A8}"/>
          </ac:spMkLst>
        </pc:spChg>
      </pc:sldChg>
    </pc:docChg>
  </pc:docChgLst>
  <pc:docChgLst>
    <pc:chgData name="Paul Burkart" userId="8597e483-fb1d-4145-82a7-59216028a243" providerId="ADAL" clId="{2FE93B71-F970-41C7-8F9C-265DE9EE16A0}"/>
    <pc:docChg chg="undo redo custSel addSld delSld modSld">
      <pc:chgData name="Paul Burkart" userId="8597e483-fb1d-4145-82a7-59216028a243" providerId="ADAL" clId="{2FE93B71-F970-41C7-8F9C-265DE9EE16A0}" dt="2020-02-10T12:58:25.769" v="356" actId="20577"/>
      <pc:docMkLst>
        <pc:docMk/>
      </pc:docMkLst>
      <pc:sldChg chg="del">
        <pc:chgData name="Paul Burkart" userId="8597e483-fb1d-4145-82a7-59216028a243" providerId="ADAL" clId="{2FE93B71-F970-41C7-8F9C-265DE9EE16A0}" dt="2020-02-10T12:57:45.603" v="258" actId="2696"/>
        <pc:sldMkLst>
          <pc:docMk/>
          <pc:sldMk cId="4059912343" sldId="407"/>
        </pc:sldMkLst>
      </pc:sldChg>
      <pc:sldChg chg="del">
        <pc:chgData name="Paul Burkart" userId="8597e483-fb1d-4145-82a7-59216028a243" providerId="ADAL" clId="{2FE93B71-F970-41C7-8F9C-265DE9EE16A0}" dt="2020-02-10T11:52:28.165" v="137" actId="2696"/>
        <pc:sldMkLst>
          <pc:docMk/>
          <pc:sldMk cId="316234813" sldId="462"/>
        </pc:sldMkLst>
      </pc:sldChg>
      <pc:sldChg chg="del">
        <pc:chgData name="Paul Burkart" userId="8597e483-fb1d-4145-82a7-59216028a243" providerId="ADAL" clId="{2FE93B71-F970-41C7-8F9C-265DE9EE16A0}" dt="2020-02-10T11:52:28.142" v="135" actId="2696"/>
        <pc:sldMkLst>
          <pc:docMk/>
          <pc:sldMk cId="94922427" sldId="463"/>
        </pc:sldMkLst>
      </pc:sldChg>
      <pc:sldChg chg="del">
        <pc:chgData name="Paul Burkart" userId="8597e483-fb1d-4145-82a7-59216028a243" providerId="ADAL" clId="{2FE93B71-F970-41C7-8F9C-265DE9EE16A0}" dt="2020-02-10T11:52:28.127" v="133" actId="2696"/>
        <pc:sldMkLst>
          <pc:docMk/>
          <pc:sldMk cId="2786567014" sldId="465"/>
        </pc:sldMkLst>
      </pc:sldChg>
      <pc:sldChg chg="del">
        <pc:chgData name="Paul Burkart" userId="8597e483-fb1d-4145-82a7-59216028a243" providerId="ADAL" clId="{2FE93B71-F970-41C7-8F9C-265DE9EE16A0}" dt="2020-02-10T11:52:28.149" v="136" actId="2696"/>
        <pc:sldMkLst>
          <pc:docMk/>
          <pc:sldMk cId="2311996591" sldId="466"/>
        </pc:sldMkLst>
      </pc:sldChg>
      <pc:sldChg chg="modSp">
        <pc:chgData name="Paul Burkart" userId="8597e483-fb1d-4145-82a7-59216028a243" providerId="ADAL" clId="{2FE93B71-F970-41C7-8F9C-265DE9EE16A0}" dt="2020-02-10T11:51:59.626" v="84" actId="115"/>
        <pc:sldMkLst>
          <pc:docMk/>
          <pc:sldMk cId="3608292312" sldId="467"/>
        </pc:sldMkLst>
        <pc:spChg chg="mod">
          <ac:chgData name="Paul Burkart" userId="8597e483-fb1d-4145-82a7-59216028a243" providerId="ADAL" clId="{2FE93B71-F970-41C7-8F9C-265DE9EE16A0}" dt="2020-02-10T11:51:40.107" v="16" actId="20577"/>
          <ac:spMkLst>
            <pc:docMk/>
            <pc:sldMk cId="3608292312" sldId="467"/>
            <ac:spMk id="4" creationId="{00000000-0000-0000-0000-000000000000}"/>
          </ac:spMkLst>
        </pc:spChg>
        <pc:spChg chg="mod">
          <ac:chgData name="Paul Burkart" userId="8597e483-fb1d-4145-82a7-59216028a243" providerId="ADAL" clId="{2FE93B71-F970-41C7-8F9C-265DE9EE16A0}" dt="2020-02-10T11:51:59.626" v="84" actId="115"/>
          <ac:spMkLst>
            <pc:docMk/>
            <pc:sldMk cId="3608292312" sldId="467"/>
            <ac:spMk id="6" creationId="{00000000-0000-0000-0000-000000000000}"/>
          </ac:spMkLst>
        </pc:spChg>
      </pc:sldChg>
      <pc:sldChg chg="del">
        <pc:chgData name="Paul Burkart" userId="8597e483-fb1d-4145-82a7-59216028a243" providerId="ADAL" clId="{2FE93B71-F970-41C7-8F9C-265DE9EE16A0}" dt="2020-02-10T12:57:45.619" v="259" actId="2696"/>
        <pc:sldMkLst>
          <pc:docMk/>
          <pc:sldMk cId="1347875532" sldId="468"/>
        </pc:sldMkLst>
      </pc:sldChg>
      <pc:sldChg chg="del">
        <pc:chgData name="Paul Burkart" userId="8597e483-fb1d-4145-82a7-59216028a243" providerId="ADAL" clId="{2FE93B71-F970-41C7-8F9C-265DE9EE16A0}" dt="2020-02-10T12:57:45.635" v="260" actId="2696"/>
        <pc:sldMkLst>
          <pc:docMk/>
          <pc:sldMk cId="1486082914" sldId="469"/>
        </pc:sldMkLst>
      </pc:sldChg>
      <pc:sldChg chg="del">
        <pc:chgData name="Paul Burkart" userId="8597e483-fb1d-4145-82a7-59216028a243" providerId="ADAL" clId="{2FE93B71-F970-41C7-8F9C-265DE9EE16A0}" dt="2020-02-10T11:52:28.142" v="134" actId="2696"/>
        <pc:sldMkLst>
          <pc:docMk/>
          <pc:sldMk cId="2962675901" sldId="471"/>
        </pc:sldMkLst>
      </pc:sldChg>
      <pc:sldChg chg="modSp">
        <pc:chgData name="Paul Burkart" userId="8597e483-fb1d-4145-82a7-59216028a243" providerId="ADAL" clId="{2FE93B71-F970-41C7-8F9C-265DE9EE16A0}" dt="2020-02-10T12:58:25.769" v="356" actId="20577"/>
        <pc:sldMkLst>
          <pc:docMk/>
          <pc:sldMk cId="763214784" sldId="472"/>
        </pc:sldMkLst>
        <pc:spChg chg="mod">
          <ac:chgData name="Paul Burkart" userId="8597e483-fb1d-4145-82a7-59216028a243" providerId="ADAL" clId="{2FE93B71-F970-41C7-8F9C-265DE9EE16A0}" dt="2020-02-10T12:57:53.603" v="269" actId="20577"/>
          <ac:spMkLst>
            <pc:docMk/>
            <pc:sldMk cId="763214784" sldId="472"/>
            <ac:spMk id="4" creationId="{00000000-0000-0000-0000-000000000000}"/>
          </ac:spMkLst>
        </pc:spChg>
        <pc:spChg chg="mod">
          <ac:chgData name="Paul Burkart" userId="8597e483-fb1d-4145-82a7-59216028a243" providerId="ADAL" clId="{2FE93B71-F970-41C7-8F9C-265DE9EE16A0}" dt="2020-02-10T12:58:25.769" v="356" actId="20577"/>
          <ac:spMkLst>
            <pc:docMk/>
            <pc:sldMk cId="763214784" sldId="472"/>
            <ac:spMk id="6" creationId="{00000000-0000-0000-0000-000000000000}"/>
          </ac:spMkLst>
        </pc:spChg>
      </pc:sldChg>
      <pc:sldChg chg="modSp">
        <pc:chgData name="Paul Burkart" userId="8597e483-fb1d-4145-82a7-59216028a243" providerId="ADAL" clId="{2FE93B71-F970-41C7-8F9C-265DE9EE16A0}" dt="2020-02-10T11:52:19.101" v="132" actId="20577"/>
        <pc:sldMkLst>
          <pc:docMk/>
          <pc:sldMk cId="2455795633" sldId="473"/>
        </pc:sldMkLst>
        <pc:spChg chg="mod">
          <ac:chgData name="Paul Burkart" userId="8597e483-fb1d-4145-82a7-59216028a243" providerId="ADAL" clId="{2FE93B71-F970-41C7-8F9C-265DE9EE16A0}" dt="2020-02-10T11:52:19.101" v="132" actId="20577"/>
          <ac:spMkLst>
            <pc:docMk/>
            <pc:sldMk cId="2455795633" sldId="473"/>
            <ac:spMk id="6" creationId="{00000000-0000-0000-0000-000000000000}"/>
          </ac:spMkLst>
        </pc:spChg>
      </pc:sldChg>
      <pc:sldChg chg="modSp">
        <pc:chgData name="Paul Burkart" userId="8597e483-fb1d-4145-82a7-59216028a243" providerId="ADAL" clId="{2FE93B71-F970-41C7-8F9C-265DE9EE16A0}" dt="2020-02-10T11:53:24.753" v="174" actId="6549"/>
        <pc:sldMkLst>
          <pc:docMk/>
          <pc:sldMk cId="1645860342" sldId="474"/>
        </pc:sldMkLst>
        <pc:spChg chg="mod">
          <ac:chgData name="Paul Burkart" userId="8597e483-fb1d-4145-82a7-59216028a243" providerId="ADAL" clId="{2FE93B71-F970-41C7-8F9C-265DE9EE16A0}" dt="2020-02-10T11:52:35.663" v="143" actId="20577"/>
          <ac:spMkLst>
            <pc:docMk/>
            <pc:sldMk cId="1645860342" sldId="474"/>
            <ac:spMk id="4" creationId="{00000000-0000-0000-0000-000000000000}"/>
          </ac:spMkLst>
        </pc:spChg>
        <pc:spChg chg="mod">
          <ac:chgData name="Paul Burkart" userId="8597e483-fb1d-4145-82a7-59216028a243" providerId="ADAL" clId="{2FE93B71-F970-41C7-8F9C-265DE9EE16A0}" dt="2020-02-10T11:53:24.753" v="174" actId="6549"/>
          <ac:spMkLst>
            <pc:docMk/>
            <pc:sldMk cId="1645860342" sldId="474"/>
            <ac:spMk id="6" creationId="{00000000-0000-0000-0000-000000000000}"/>
          </ac:spMkLst>
        </pc:spChg>
      </pc:sldChg>
      <pc:sldChg chg="addSp delSp modSp add">
        <pc:chgData name="Paul Burkart" userId="8597e483-fb1d-4145-82a7-59216028a243" providerId="ADAL" clId="{2FE93B71-F970-41C7-8F9C-265DE9EE16A0}" dt="2020-02-10T11:55:22.854" v="226" actId="403"/>
        <pc:sldMkLst>
          <pc:docMk/>
          <pc:sldMk cId="1502889719" sldId="475"/>
        </pc:sldMkLst>
        <pc:spChg chg="add del">
          <ac:chgData name="Paul Burkart" userId="8597e483-fb1d-4145-82a7-59216028a243" providerId="ADAL" clId="{2FE93B71-F970-41C7-8F9C-265DE9EE16A0}" dt="2020-02-10T11:53:48.421" v="177"/>
          <ac:spMkLst>
            <pc:docMk/>
            <pc:sldMk cId="1502889719" sldId="475"/>
            <ac:spMk id="2" creationId="{010E55E2-5064-4827-B2ED-1B3FC41CD070}"/>
          </ac:spMkLst>
        </pc:spChg>
        <pc:spChg chg="add del">
          <ac:chgData name="Paul Burkart" userId="8597e483-fb1d-4145-82a7-59216028a243" providerId="ADAL" clId="{2FE93B71-F970-41C7-8F9C-265DE9EE16A0}" dt="2020-02-10T11:53:48.421" v="177"/>
          <ac:spMkLst>
            <pc:docMk/>
            <pc:sldMk cId="1502889719" sldId="475"/>
            <ac:spMk id="3" creationId="{5AB993C5-B1F6-4B2D-A9FC-4EEB860E602E}"/>
          </ac:spMkLst>
        </pc:spChg>
        <pc:spChg chg="mod">
          <ac:chgData name="Paul Burkart" userId="8597e483-fb1d-4145-82a7-59216028a243" providerId="ADAL" clId="{2FE93B71-F970-41C7-8F9C-265DE9EE16A0}" dt="2020-02-10T11:55:22.854" v="226" actId="403"/>
          <ac:spMkLst>
            <pc:docMk/>
            <pc:sldMk cId="1502889719" sldId="475"/>
            <ac:spMk id="6" creationId="{00000000-0000-0000-0000-000000000000}"/>
          </ac:spMkLst>
        </pc:spChg>
        <pc:spChg chg="add del">
          <ac:chgData name="Paul Burkart" userId="8597e483-fb1d-4145-82a7-59216028a243" providerId="ADAL" clId="{2FE93B71-F970-41C7-8F9C-265DE9EE16A0}" dt="2020-02-10T11:53:48.421" v="177"/>
          <ac:spMkLst>
            <pc:docMk/>
            <pc:sldMk cId="1502889719" sldId="475"/>
            <ac:spMk id="7" creationId="{A68686EA-057F-4FE2-A5A0-3A4ED3B4CFD0}"/>
          </ac:spMkLst>
        </pc:spChg>
        <pc:spChg chg="add del">
          <ac:chgData name="Paul Burkart" userId="8597e483-fb1d-4145-82a7-59216028a243" providerId="ADAL" clId="{2FE93B71-F970-41C7-8F9C-265DE9EE16A0}" dt="2020-02-10T11:53:58.015" v="182"/>
          <ac:spMkLst>
            <pc:docMk/>
            <pc:sldMk cId="1502889719" sldId="475"/>
            <ac:spMk id="8" creationId="{A238218E-C54D-427D-89F8-DD0AFCE6C2E3}"/>
          </ac:spMkLst>
        </pc:spChg>
        <pc:spChg chg="add del">
          <ac:chgData name="Paul Burkart" userId="8597e483-fb1d-4145-82a7-59216028a243" providerId="ADAL" clId="{2FE93B71-F970-41C7-8F9C-265DE9EE16A0}" dt="2020-02-10T11:53:58.015" v="182"/>
          <ac:spMkLst>
            <pc:docMk/>
            <pc:sldMk cId="1502889719" sldId="475"/>
            <ac:spMk id="9" creationId="{AB28A3E3-75B6-49CD-B5AD-3775732B15EA}"/>
          </ac:spMkLst>
        </pc:spChg>
        <pc:spChg chg="add del">
          <ac:chgData name="Paul Burkart" userId="8597e483-fb1d-4145-82a7-59216028a243" providerId="ADAL" clId="{2FE93B71-F970-41C7-8F9C-265DE9EE16A0}" dt="2020-02-10T11:53:58.015" v="182"/>
          <ac:spMkLst>
            <pc:docMk/>
            <pc:sldMk cId="1502889719" sldId="475"/>
            <ac:spMk id="10" creationId="{1B7E76DE-0A74-44BB-86B0-8DD4A26F3368}"/>
          </ac:spMkLst>
        </pc:spChg>
      </pc:sldChg>
      <pc:sldChg chg="addSp delSp modSp add">
        <pc:chgData name="Paul Burkart" userId="8597e483-fb1d-4145-82a7-59216028a243" providerId="ADAL" clId="{2FE93B71-F970-41C7-8F9C-265DE9EE16A0}" dt="2020-02-10T11:56:07.613" v="239" actId="27636"/>
        <pc:sldMkLst>
          <pc:docMk/>
          <pc:sldMk cId="457516545" sldId="476"/>
        </pc:sldMkLst>
        <pc:spChg chg="add del">
          <ac:chgData name="Paul Burkart" userId="8597e483-fb1d-4145-82a7-59216028a243" providerId="ADAL" clId="{2FE93B71-F970-41C7-8F9C-265DE9EE16A0}" dt="2020-02-10T11:55:49.004" v="229"/>
          <ac:spMkLst>
            <pc:docMk/>
            <pc:sldMk cId="457516545" sldId="476"/>
            <ac:spMk id="2" creationId="{402BC3EE-F385-4F43-BDFD-107971E43157}"/>
          </ac:spMkLst>
        </pc:spChg>
        <pc:spChg chg="add del">
          <ac:chgData name="Paul Burkart" userId="8597e483-fb1d-4145-82a7-59216028a243" providerId="ADAL" clId="{2FE93B71-F970-41C7-8F9C-265DE9EE16A0}" dt="2020-02-10T11:55:49.004" v="229"/>
          <ac:spMkLst>
            <pc:docMk/>
            <pc:sldMk cId="457516545" sldId="476"/>
            <ac:spMk id="3" creationId="{46693EAB-D874-4EC3-B443-6693D1341084}"/>
          </ac:spMkLst>
        </pc:spChg>
        <pc:spChg chg="mod">
          <ac:chgData name="Paul Burkart" userId="8597e483-fb1d-4145-82a7-59216028a243" providerId="ADAL" clId="{2FE93B71-F970-41C7-8F9C-265DE9EE16A0}" dt="2020-02-10T11:56:07.613" v="239" actId="27636"/>
          <ac:spMkLst>
            <pc:docMk/>
            <pc:sldMk cId="457516545" sldId="476"/>
            <ac:spMk id="6" creationId="{00000000-0000-0000-0000-000000000000}"/>
          </ac:spMkLst>
        </pc:spChg>
        <pc:spChg chg="add del">
          <ac:chgData name="Paul Burkart" userId="8597e483-fb1d-4145-82a7-59216028a243" providerId="ADAL" clId="{2FE93B71-F970-41C7-8F9C-265DE9EE16A0}" dt="2020-02-10T11:55:49.004" v="229"/>
          <ac:spMkLst>
            <pc:docMk/>
            <pc:sldMk cId="457516545" sldId="476"/>
            <ac:spMk id="7" creationId="{9103B423-04E5-49E4-9B33-33FDA3784CB9}"/>
          </ac:spMkLst>
        </pc:spChg>
        <pc:spChg chg="add del">
          <ac:chgData name="Paul Burkart" userId="8597e483-fb1d-4145-82a7-59216028a243" providerId="ADAL" clId="{2FE93B71-F970-41C7-8F9C-265DE9EE16A0}" dt="2020-02-10T11:55:56.295" v="233"/>
          <ac:spMkLst>
            <pc:docMk/>
            <pc:sldMk cId="457516545" sldId="476"/>
            <ac:spMk id="8" creationId="{3DE373E5-E0F5-44CD-90A3-00F8D90E8557}"/>
          </ac:spMkLst>
        </pc:spChg>
        <pc:spChg chg="add del">
          <ac:chgData name="Paul Burkart" userId="8597e483-fb1d-4145-82a7-59216028a243" providerId="ADAL" clId="{2FE93B71-F970-41C7-8F9C-265DE9EE16A0}" dt="2020-02-10T11:55:56.295" v="233"/>
          <ac:spMkLst>
            <pc:docMk/>
            <pc:sldMk cId="457516545" sldId="476"/>
            <ac:spMk id="9" creationId="{AF681F5F-F7D0-41C9-A11C-AB40C1EFBA82}"/>
          </ac:spMkLst>
        </pc:spChg>
        <pc:spChg chg="add del">
          <ac:chgData name="Paul Burkart" userId="8597e483-fb1d-4145-82a7-59216028a243" providerId="ADAL" clId="{2FE93B71-F970-41C7-8F9C-265DE9EE16A0}" dt="2020-02-10T11:55:56.295" v="233"/>
          <ac:spMkLst>
            <pc:docMk/>
            <pc:sldMk cId="457516545" sldId="476"/>
            <ac:spMk id="10" creationId="{558848A0-F8D5-462D-912B-AAEB1D6E4B51}"/>
          </ac:spMkLst>
        </pc:spChg>
      </pc:sldChg>
      <pc:sldChg chg="modSp add">
        <pc:chgData name="Paul Burkart" userId="8597e483-fb1d-4145-82a7-59216028a243" providerId="ADAL" clId="{2FE93B71-F970-41C7-8F9C-265DE9EE16A0}" dt="2020-02-10T12:57:03.611" v="257" actId="20577"/>
        <pc:sldMkLst>
          <pc:docMk/>
          <pc:sldMk cId="1236353488" sldId="477"/>
        </pc:sldMkLst>
        <pc:spChg chg="mod">
          <ac:chgData name="Paul Burkart" userId="8597e483-fb1d-4145-82a7-59216028a243" providerId="ADAL" clId="{2FE93B71-F970-41C7-8F9C-265DE9EE16A0}" dt="2020-02-10T12:57:03.611" v="257" actId="20577"/>
          <ac:spMkLst>
            <pc:docMk/>
            <pc:sldMk cId="1236353488" sldId="477"/>
            <ac:spMk id="6" creationId="{00000000-0000-0000-0000-000000000000}"/>
          </ac:spMkLst>
        </pc:spChg>
      </pc:sldChg>
    </pc:docChg>
  </pc:docChgLst>
  <pc:docChgLst>
    <pc:chgData name="Paul Burkart" userId="8597e483-fb1d-4145-82a7-59216028a243" providerId="ADAL" clId="{4B4C26B2-B5D5-45A1-ADF7-BF4E0B753E8B}"/>
    <pc:docChg chg="custSel modSld">
      <pc:chgData name="Paul Burkart" userId="8597e483-fb1d-4145-82a7-59216028a243" providerId="ADAL" clId="{4B4C26B2-B5D5-45A1-ADF7-BF4E0B753E8B}" dt="2020-02-12T12:51:14.021" v="184" actId="20577"/>
      <pc:docMkLst>
        <pc:docMk/>
      </pc:docMkLst>
      <pc:sldChg chg="modSp">
        <pc:chgData name="Paul Burkart" userId="8597e483-fb1d-4145-82a7-59216028a243" providerId="ADAL" clId="{4B4C26B2-B5D5-45A1-ADF7-BF4E0B753E8B}" dt="2020-02-12T12:51:14.021" v="184" actId="20577"/>
        <pc:sldMkLst>
          <pc:docMk/>
          <pc:sldMk cId="3608292312" sldId="467"/>
        </pc:sldMkLst>
        <pc:spChg chg="mod">
          <ac:chgData name="Paul Burkart" userId="8597e483-fb1d-4145-82a7-59216028a243" providerId="ADAL" clId="{4B4C26B2-B5D5-45A1-ADF7-BF4E0B753E8B}" dt="2020-02-12T12:50:39.976" v="21" actId="5793"/>
          <ac:spMkLst>
            <pc:docMk/>
            <pc:sldMk cId="3608292312" sldId="467"/>
            <ac:spMk id="4" creationId="{00000000-0000-0000-0000-000000000000}"/>
          </ac:spMkLst>
        </pc:spChg>
        <pc:spChg chg="mod">
          <ac:chgData name="Paul Burkart" userId="8597e483-fb1d-4145-82a7-59216028a243" providerId="ADAL" clId="{4B4C26B2-B5D5-45A1-ADF7-BF4E0B753E8B}" dt="2020-02-12T12:51:14.021" v="184" actId="20577"/>
          <ac:spMkLst>
            <pc:docMk/>
            <pc:sldMk cId="3608292312" sldId="467"/>
            <ac:spMk id="6" creationId="{00000000-0000-0000-0000-000000000000}"/>
          </ac:spMkLst>
        </pc:spChg>
      </pc:sldChg>
    </pc:docChg>
  </pc:docChgLst>
  <pc:docChgLst>
    <pc:chgData name="Paul Burkart" userId="8597e483-fb1d-4145-82a7-59216028a243" providerId="ADAL" clId="{A6A41D5C-9FC6-4FB2-97A1-33CEE81317F0}"/>
    <pc:docChg chg="custSel addSld delSld modSld sldOrd">
      <pc:chgData name="Paul Burkart" userId="8597e483-fb1d-4145-82a7-59216028a243" providerId="ADAL" clId="{A6A41D5C-9FC6-4FB2-97A1-33CEE81317F0}" dt="2020-02-06T12:46:48.917" v="416"/>
      <pc:docMkLst>
        <pc:docMk/>
      </pc:docMkLst>
      <pc:sldChg chg="ord">
        <pc:chgData name="Paul Burkart" userId="8597e483-fb1d-4145-82a7-59216028a243" providerId="ADAL" clId="{A6A41D5C-9FC6-4FB2-97A1-33CEE81317F0}" dt="2020-02-06T12:46:38.280" v="414"/>
        <pc:sldMkLst>
          <pc:docMk/>
          <pc:sldMk cId="316234813" sldId="462"/>
        </pc:sldMkLst>
      </pc:sldChg>
      <pc:sldChg chg="ord">
        <pc:chgData name="Paul Burkart" userId="8597e483-fb1d-4145-82a7-59216028a243" providerId="ADAL" clId="{A6A41D5C-9FC6-4FB2-97A1-33CEE81317F0}" dt="2020-02-06T12:46:38.280" v="414"/>
        <pc:sldMkLst>
          <pc:docMk/>
          <pc:sldMk cId="94922427" sldId="463"/>
        </pc:sldMkLst>
      </pc:sldChg>
      <pc:sldChg chg="ord">
        <pc:chgData name="Paul Burkart" userId="8597e483-fb1d-4145-82a7-59216028a243" providerId="ADAL" clId="{A6A41D5C-9FC6-4FB2-97A1-33CEE81317F0}" dt="2020-02-06T12:46:38.280" v="414"/>
        <pc:sldMkLst>
          <pc:docMk/>
          <pc:sldMk cId="2786567014" sldId="465"/>
        </pc:sldMkLst>
      </pc:sldChg>
      <pc:sldChg chg="ord">
        <pc:chgData name="Paul Burkart" userId="8597e483-fb1d-4145-82a7-59216028a243" providerId="ADAL" clId="{A6A41D5C-9FC6-4FB2-97A1-33CEE81317F0}" dt="2020-02-06T12:46:38.280" v="414"/>
        <pc:sldMkLst>
          <pc:docMk/>
          <pc:sldMk cId="2311996591" sldId="466"/>
        </pc:sldMkLst>
      </pc:sldChg>
      <pc:sldChg chg="modSp">
        <pc:chgData name="Paul Burkart" userId="8597e483-fb1d-4145-82a7-59216028a243" providerId="ADAL" clId="{A6A41D5C-9FC6-4FB2-97A1-33CEE81317F0}" dt="2020-02-06T12:43:33.264" v="49" actId="20577"/>
        <pc:sldMkLst>
          <pc:docMk/>
          <pc:sldMk cId="3608292312" sldId="467"/>
        </pc:sldMkLst>
        <pc:spChg chg="mod">
          <ac:chgData name="Paul Burkart" userId="8597e483-fb1d-4145-82a7-59216028a243" providerId="ADAL" clId="{A6A41D5C-9FC6-4FB2-97A1-33CEE81317F0}" dt="2020-02-06T12:43:33.264" v="49" actId="20577"/>
          <ac:spMkLst>
            <pc:docMk/>
            <pc:sldMk cId="3608292312" sldId="467"/>
            <ac:spMk id="6" creationId="{00000000-0000-0000-0000-000000000000}"/>
          </ac:spMkLst>
        </pc:spChg>
      </pc:sldChg>
      <pc:sldChg chg="del">
        <pc:chgData name="Paul Burkart" userId="8597e483-fb1d-4145-82a7-59216028a243" providerId="ADAL" clId="{A6A41D5C-9FC6-4FB2-97A1-33CEE81317F0}" dt="2020-02-06T12:46:25.226" v="413" actId="2696"/>
        <pc:sldMkLst>
          <pc:docMk/>
          <pc:sldMk cId="4071348010" sldId="470"/>
        </pc:sldMkLst>
      </pc:sldChg>
      <pc:sldChg chg="ord">
        <pc:chgData name="Paul Burkart" userId="8597e483-fb1d-4145-82a7-59216028a243" providerId="ADAL" clId="{A6A41D5C-9FC6-4FB2-97A1-33CEE81317F0}" dt="2020-02-06T12:46:38.280" v="414"/>
        <pc:sldMkLst>
          <pc:docMk/>
          <pc:sldMk cId="2962675901" sldId="471"/>
        </pc:sldMkLst>
      </pc:sldChg>
      <pc:sldChg chg="modSp add ord">
        <pc:chgData name="Paul Burkart" userId="8597e483-fb1d-4145-82a7-59216028a243" providerId="ADAL" clId="{A6A41D5C-9FC6-4FB2-97A1-33CEE81317F0}" dt="2020-02-06T12:45:51.395" v="412" actId="115"/>
        <pc:sldMkLst>
          <pc:docMk/>
          <pc:sldMk cId="2455795633" sldId="473"/>
        </pc:sldMkLst>
        <pc:spChg chg="mod">
          <ac:chgData name="Paul Burkart" userId="8597e483-fb1d-4145-82a7-59216028a243" providerId="ADAL" clId="{A6A41D5C-9FC6-4FB2-97A1-33CEE81317F0}" dt="2020-02-06T12:43:56.953" v="79" actId="20577"/>
          <ac:spMkLst>
            <pc:docMk/>
            <pc:sldMk cId="2455795633" sldId="473"/>
            <ac:spMk id="4" creationId="{00000000-0000-0000-0000-000000000000}"/>
          </ac:spMkLst>
        </pc:spChg>
        <pc:spChg chg="mod">
          <ac:chgData name="Paul Burkart" userId="8597e483-fb1d-4145-82a7-59216028a243" providerId="ADAL" clId="{A6A41D5C-9FC6-4FB2-97A1-33CEE81317F0}" dt="2020-02-06T12:45:51.395" v="412" actId="115"/>
          <ac:spMkLst>
            <pc:docMk/>
            <pc:sldMk cId="2455795633" sldId="473"/>
            <ac:spMk id="6" creationId="{00000000-0000-0000-0000-000000000000}"/>
          </ac:spMkLst>
        </pc:spChg>
      </pc:sldChg>
      <pc:sldChg chg="add ord">
        <pc:chgData name="Paul Burkart" userId="8597e483-fb1d-4145-82a7-59216028a243" providerId="ADAL" clId="{A6A41D5C-9FC6-4FB2-97A1-33CEE81317F0}" dt="2020-02-06T12:46:48.917" v="416"/>
        <pc:sldMkLst>
          <pc:docMk/>
          <pc:sldMk cId="1645860342" sldId="474"/>
        </pc:sldMkLst>
      </pc:sldChg>
    </pc:docChg>
  </pc:docChgLst>
  <pc:docChgLst>
    <pc:chgData name="Paul Burkart" userId="8597e483-fb1d-4145-82a7-59216028a243" providerId="ADAL" clId="{7C382B39-2EDA-4A66-8F67-48C88A8EE374}"/>
    <pc:docChg chg="custSel addSld delSld modSld">
      <pc:chgData name="Paul Burkart" userId="8597e483-fb1d-4145-82a7-59216028a243" providerId="ADAL" clId="{7C382B39-2EDA-4A66-8F67-48C88A8EE374}" dt="2020-02-24T13:31:29.092" v="138" actId="27636"/>
      <pc:docMkLst>
        <pc:docMk/>
      </pc:docMkLst>
      <pc:sldChg chg="modSp">
        <pc:chgData name="Paul Burkart" userId="8597e483-fb1d-4145-82a7-59216028a243" providerId="ADAL" clId="{7C382B39-2EDA-4A66-8F67-48C88A8EE374}" dt="2020-02-24T13:31:29.092" v="138" actId="27636"/>
        <pc:sldMkLst>
          <pc:docMk/>
          <pc:sldMk cId="3608292312" sldId="467"/>
        </pc:sldMkLst>
        <pc:spChg chg="mod">
          <ac:chgData name="Paul Burkart" userId="8597e483-fb1d-4145-82a7-59216028a243" providerId="ADAL" clId="{7C382B39-2EDA-4A66-8F67-48C88A8EE374}" dt="2020-02-24T12:49:18.195" v="30" actId="5793"/>
          <ac:spMkLst>
            <pc:docMk/>
            <pc:sldMk cId="3608292312" sldId="467"/>
            <ac:spMk id="4" creationId="{00000000-0000-0000-0000-000000000000}"/>
          </ac:spMkLst>
        </pc:spChg>
        <pc:spChg chg="mod">
          <ac:chgData name="Paul Burkart" userId="8597e483-fb1d-4145-82a7-59216028a243" providerId="ADAL" clId="{7C382B39-2EDA-4A66-8F67-48C88A8EE374}" dt="2020-02-24T13:31:29.092" v="138" actId="27636"/>
          <ac:spMkLst>
            <pc:docMk/>
            <pc:sldMk cId="3608292312" sldId="467"/>
            <ac:spMk id="6" creationId="{00000000-0000-0000-0000-000000000000}"/>
          </ac:spMkLst>
        </pc:spChg>
      </pc:sldChg>
      <pc:sldChg chg="modSp add">
        <pc:chgData name="Paul Burkart" userId="8597e483-fb1d-4145-82a7-59216028a243" providerId="ADAL" clId="{7C382B39-2EDA-4A66-8F67-48C88A8EE374}" dt="2020-02-24T12:55:20.988" v="134" actId="20577"/>
        <pc:sldMkLst>
          <pc:docMk/>
          <pc:sldMk cId="2252052315" sldId="478"/>
        </pc:sldMkLst>
        <pc:spChg chg="mod">
          <ac:chgData name="Paul Burkart" userId="8597e483-fb1d-4145-82a7-59216028a243" providerId="ADAL" clId="{7C382B39-2EDA-4A66-8F67-48C88A8EE374}" dt="2020-02-24T12:55:20.988" v="134" actId="20577"/>
          <ac:spMkLst>
            <pc:docMk/>
            <pc:sldMk cId="2252052315" sldId="478"/>
            <ac:spMk id="6" creationId="{00000000-0000-0000-0000-000000000000}"/>
          </ac:spMkLst>
        </pc:spChg>
      </pc:sldChg>
      <pc:sldChg chg="add del">
        <pc:chgData name="Paul Burkart" userId="8597e483-fb1d-4145-82a7-59216028a243" providerId="ADAL" clId="{7C382B39-2EDA-4A66-8F67-48C88A8EE374}" dt="2020-02-24T12:49:10.516" v="15" actId="2696"/>
        <pc:sldMkLst>
          <pc:docMk/>
          <pc:sldMk cId="2701556377" sldId="47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5"/>
          </a:xfrm>
          <a:prstGeom prst="rect">
            <a:avLst/>
          </a:prstGeom>
        </p:spPr>
        <p:txBody>
          <a:bodyPr vert="horz" lIns="94226" tIns="47114" rIns="94226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3" y="0"/>
            <a:ext cx="3077739" cy="471055"/>
          </a:xfrm>
          <a:prstGeom prst="rect">
            <a:avLst/>
          </a:prstGeom>
        </p:spPr>
        <p:txBody>
          <a:bodyPr vert="horz" lIns="94226" tIns="47114" rIns="94226" bIns="47114" rtlCol="0"/>
          <a:lstStyle>
            <a:lvl1pPr algn="r">
              <a:defRPr sz="1200"/>
            </a:lvl1pPr>
          </a:lstStyle>
          <a:p>
            <a:fld id="{A80A61C6-22EC-4BBE-8A65-0A3D54C6BC4D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3"/>
            <a:ext cx="3077739" cy="471054"/>
          </a:xfrm>
          <a:prstGeom prst="rect">
            <a:avLst/>
          </a:prstGeom>
        </p:spPr>
        <p:txBody>
          <a:bodyPr vert="horz" lIns="94226" tIns="47114" rIns="94226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3" y="8917423"/>
            <a:ext cx="3077739" cy="471054"/>
          </a:xfrm>
          <a:prstGeom prst="rect">
            <a:avLst/>
          </a:prstGeom>
        </p:spPr>
        <p:txBody>
          <a:bodyPr vert="horz" lIns="94226" tIns="47114" rIns="94226" bIns="47114" rtlCol="0" anchor="b"/>
          <a:lstStyle>
            <a:lvl1pPr algn="r">
              <a:defRPr sz="1200"/>
            </a:lvl1pPr>
          </a:lstStyle>
          <a:p>
            <a:fld id="{68140480-127B-441E-BAEF-07F44F174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2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739" cy="46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6" tIns="47114" rIns="94226" bIns="47114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093" y="0"/>
            <a:ext cx="3077739" cy="46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6" tIns="47114" rIns="94226" bIns="47114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4913" y="704850"/>
            <a:ext cx="4694237" cy="3521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48" y="4459527"/>
            <a:ext cx="5681980" cy="4224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6" tIns="47114" rIns="94226" bIns="471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7422"/>
            <a:ext cx="3077739" cy="46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6" tIns="47114" rIns="94226" bIns="47114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093" y="8917422"/>
            <a:ext cx="3077739" cy="46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6" tIns="47114" rIns="94226" bIns="47114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fld id="{7A0921B8-913D-4C85-AE2B-32EE1DE6F7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01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1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99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10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055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11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93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12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94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13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01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2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55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3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88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4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89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5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34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6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4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7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12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8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29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9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86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6F61-DD80-47A8-859A-2B01CA5834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0C44-617F-486B-A764-8D2FEE17F4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E66E-0861-49DA-A11A-9CF69DD1BA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4607-10E3-48AF-AC40-0654435A43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001F-83E9-4409-8094-BD482F705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24DE3-7909-4691-A2B0-7749DD3A58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7A49-4453-4A06-B309-98656F0C51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22B49-5E56-4DFB-B70A-56318CEBA2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A50C-96F3-453D-9870-AE5A319C71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586E-5FB6-4BBB-ABD4-3655908F51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60C2BD2-4244-4570-A9DA-ECCAAA6816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5D0D042-4B22-483A-AA37-29568736B2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6" r:id="rId1"/>
    <p:sldLayoutId id="2147484337" r:id="rId2"/>
    <p:sldLayoutId id="2147484338" r:id="rId3"/>
    <p:sldLayoutId id="2147484339" r:id="rId4"/>
    <p:sldLayoutId id="2147484340" r:id="rId5"/>
    <p:sldLayoutId id="2147484341" r:id="rId6"/>
    <p:sldLayoutId id="2147484342" r:id="rId7"/>
    <p:sldLayoutId id="2147484343" r:id="rId8"/>
    <p:sldLayoutId id="2147484344" r:id="rId9"/>
    <p:sldLayoutId id="2147484345" r:id="rId10"/>
    <p:sldLayoutId id="2147484346" r:id="rId11"/>
  </p:sldLayoutIdLst>
  <p:transition>
    <p:fade thruBlk="1"/>
  </p:transition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gif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BELL RINGER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155448"/>
            <a:ext cx="8229600" cy="1252728"/>
          </a:xfrm>
          <a:prstGeom prst="rect">
            <a:avLst/>
          </a:prstGeom>
          <a:ln w="48000" cap="flat" cmpd="thickThin" algn="ctr">
            <a:noFill/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 fontAlgn="auto">
              <a:lnSpc>
                <a:spcPct val="100000"/>
              </a:lnSpc>
              <a:spcAft>
                <a:spcPts val="0"/>
              </a:spcAft>
            </a:pPr>
            <a:r>
              <a:rPr lang="en-US" sz="3600" dirty="0" smtClean="0">
                <a:solidFill>
                  <a:schemeClr val="tx1"/>
                </a:solidFill>
                <a:latin typeface="Bookman Old Style" pitchFamily="18" charset="0"/>
              </a:rPr>
              <a:t>WHAT IS THE IMAGE?</a:t>
            </a:r>
            <a:endParaRPr lang="en-US" sz="3600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59307" y="1637803"/>
            <a:ext cx="8625385" cy="485853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 fontAlgn="auto">
              <a:lnSpc>
                <a:spcPct val="100000"/>
              </a:lnSpc>
              <a:spcAft>
                <a:spcPts val="0"/>
              </a:spcAft>
              <a:buNone/>
            </a:pPr>
            <a:endParaRPr lang="en-US" sz="36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990" y="1558303"/>
            <a:ext cx="4056017" cy="5191703"/>
          </a:xfrm>
        </p:spPr>
      </p:pic>
    </p:spTree>
    <p:extLst>
      <p:ext uri="{BB962C8B-B14F-4D97-AF65-F5344CB8AC3E}">
        <p14:creationId xmlns:p14="http://schemas.microsoft.com/office/powerpoint/2010/main" val="2785468154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BELL RINGER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155448"/>
            <a:ext cx="8229600" cy="1252728"/>
          </a:xfrm>
          <a:prstGeom prst="rect">
            <a:avLst/>
          </a:prstGeom>
          <a:ln w="48000" cap="flat" cmpd="thickThin" algn="ctr">
            <a:noFill/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 fontAlgn="auto">
              <a:lnSpc>
                <a:spcPct val="100000"/>
              </a:lnSpc>
              <a:spcAft>
                <a:spcPts val="0"/>
              </a:spcAft>
            </a:pPr>
            <a:r>
              <a:rPr lang="en-US" sz="3600" dirty="0" smtClean="0">
                <a:solidFill>
                  <a:schemeClr val="tx1"/>
                </a:solidFill>
                <a:latin typeface="Bookman Old Style" pitchFamily="18" charset="0"/>
              </a:rPr>
              <a:t>MULTIPLE PERSPECTIVES</a:t>
            </a:r>
            <a:endParaRPr lang="en-US" sz="3600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xmlns="" id="{94CCA4AF-39E5-4D69-8F6B-86A326215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337" y="1733202"/>
            <a:ext cx="8900160" cy="4810266"/>
          </a:xfrm>
        </p:spPr>
        <p:txBody>
          <a:bodyPr>
            <a:normAutofit/>
          </a:bodyPr>
          <a:lstStyle/>
          <a:p>
            <a:pPr marL="571500" indent="-571500"/>
            <a:r>
              <a:rPr lang="en-US" dirty="0"/>
              <a:t>Public opinion is </a:t>
            </a:r>
            <a:r>
              <a:rPr lang="en-US" dirty="0" smtClean="0"/>
              <a:t>also influenced by </a:t>
            </a:r>
            <a:r>
              <a:rPr lang="en-US" b="1" u="sng" dirty="0" smtClean="0"/>
              <a:t>political parties</a:t>
            </a:r>
            <a:r>
              <a:rPr lang="en-US" dirty="0" smtClean="0"/>
              <a:t>, who are organizations of citizens who have similar views on many issues and who work to put their ideas into effect through government action.</a:t>
            </a:r>
          </a:p>
          <a:p>
            <a:pPr marL="571500" indent="-571500"/>
            <a:endParaRPr lang="en-US" dirty="0"/>
          </a:p>
          <a:p>
            <a:pPr marL="571500" indent="-571500"/>
            <a:r>
              <a:rPr lang="en-US" u="sng" dirty="0"/>
              <a:t>Examples</a:t>
            </a:r>
            <a:r>
              <a:rPr lang="en-US" dirty="0"/>
              <a:t>: </a:t>
            </a:r>
          </a:p>
          <a:p>
            <a:pPr marL="864108" lvl="1" indent="-571500"/>
            <a:r>
              <a:rPr lang="en-US" sz="2400" dirty="0" smtClean="0"/>
              <a:t>Democrats</a:t>
            </a:r>
          </a:p>
          <a:p>
            <a:pPr marL="864108" lvl="1" indent="-571500"/>
            <a:r>
              <a:rPr lang="en-US" sz="2400" dirty="0" smtClean="0"/>
              <a:t>Republicans</a:t>
            </a:r>
            <a:endParaRPr lang="en-US" u="sng" dirty="0"/>
          </a:p>
        </p:txBody>
      </p:sp>
      <p:pic>
        <p:nvPicPr>
          <p:cNvPr id="1030" name="Picture 6" descr="Download Free png Democrat Png (91+ images in Collection) Page 1 - DLPNG.co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9" r="2275"/>
          <a:stretch/>
        </p:blipFill>
        <p:spPr bwMode="auto">
          <a:xfrm>
            <a:off x="4191000" y="4138335"/>
            <a:ext cx="4514850" cy="258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4156551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BELL RINGER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155448"/>
            <a:ext cx="8229600" cy="1252728"/>
          </a:xfrm>
          <a:prstGeom prst="rect">
            <a:avLst/>
          </a:prstGeom>
          <a:ln w="48000" cap="flat" cmpd="thickThin" algn="ctr">
            <a:noFill/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 fontAlgn="auto">
              <a:lnSpc>
                <a:spcPct val="100000"/>
              </a:lnSpc>
              <a:spcAft>
                <a:spcPts val="0"/>
              </a:spcAft>
            </a:pPr>
            <a:r>
              <a:rPr lang="en-US" sz="3600" dirty="0" smtClean="0">
                <a:solidFill>
                  <a:schemeClr val="tx1"/>
                </a:solidFill>
                <a:latin typeface="Bookman Old Style" pitchFamily="18" charset="0"/>
              </a:rPr>
              <a:t>TOWN HALL MEETING</a:t>
            </a:r>
            <a:endParaRPr lang="en-US" sz="3600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xmlns="" id="{94CCA4AF-39E5-4D69-8F6B-86A326215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337" y="1733202"/>
            <a:ext cx="8900160" cy="149767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Town Hall Meetings are events where lawmakers meet with the public within their district and discuss problems and potential public policy solutions with them. </a:t>
            </a:r>
          </a:p>
          <a:p>
            <a:pPr marL="571500" indent="-571500"/>
            <a:endParaRPr lang="en-US" u="sng" dirty="0"/>
          </a:p>
        </p:txBody>
      </p:sp>
      <p:pic>
        <p:nvPicPr>
          <p:cNvPr id="6146" name="Picture 2" descr="Miami-Dade Commission Approves Extension Of Living Wage Ordinance To  Airport Workers | WJCT NEW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04" y="3382563"/>
            <a:ext cx="4405313" cy="3303985"/>
          </a:xfrm>
          <a:prstGeom prst="rect">
            <a:avLst/>
          </a:prstGeom>
          <a:ln w="88900" cap="sq" cmpd="thickThin">
            <a:solidFill>
              <a:srgbClr val="C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Town hall meeti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817" y="3560427"/>
            <a:ext cx="4606653" cy="2948258"/>
          </a:xfrm>
          <a:prstGeom prst="rect">
            <a:avLst/>
          </a:prstGeom>
          <a:ln w="88900" cap="sq" cmpd="thickThin">
            <a:solidFill>
              <a:srgbClr val="0070C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422319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BELL RINGER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155448"/>
            <a:ext cx="8229600" cy="1252728"/>
          </a:xfrm>
          <a:prstGeom prst="rect">
            <a:avLst/>
          </a:prstGeom>
          <a:ln w="48000" cap="flat" cmpd="thickThin" algn="ctr">
            <a:noFill/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 fontAlgn="auto">
              <a:lnSpc>
                <a:spcPct val="100000"/>
              </a:lnSpc>
              <a:spcAft>
                <a:spcPts val="0"/>
              </a:spcAft>
            </a:pPr>
            <a:r>
              <a:rPr lang="en-US" sz="3600" dirty="0" smtClean="0">
                <a:solidFill>
                  <a:schemeClr val="tx1"/>
                </a:solidFill>
                <a:latin typeface="Bookman Old Style" pitchFamily="18" charset="0"/>
              </a:rPr>
              <a:t>MULTIPLE PERSPECTIVES</a:t>
            </a:r>
            <a:endParaRPr lang="en-US" sz="3600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xmlns="" id="{94CCA4AF-39E5-4D69-8F6B-86A326215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337" y="1733202"/>
            <a:ext cx="8900160" cy="2812672"/>
          </a:xfrm>
        </p:spPr>
        <p:txBody>
          <a:bodyPr>
            <a:normAutofit/>
          </a:bodyPr>
          <a:lstStyle/>
          <a:p>
            <a:r>
              <a:rPr lang="en-US" sz="2800" dirty="0"/>
              <a:t>You will be assigned a role in your group.  Pretend that you are that person (parent, student, business owner, or law enforcement), and approach the given problem from that perspective. </a:t>
            </a:r>
            <a:endParaRPr lang="en-US" sz="2800" dirty="0" smtClean="0"/>
          </a:p>
          <a:p>
            <a:pPr marL="571500" indent="-571500"/>
            <a:endParaRPr lang="en-US" u="sn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4CCA4AF-39E5-4D69-8F6B-86A326215DBE}"/>
              </a:ext>
            </a:extLst>
          </p:cNvPr>
          <p:cNvSpPr txBox="1">
            <a:spLocks/>
          </p:cNvSpPr>
          <p:nvPr/>
        </p:nvSpPr>
        <p:spPr>
          <a:xfrm>
            <a:off x="1828799" y="3657600"/>
            <a:ext cx="7210697" cy="320040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7030A0"/>
                </a:solidFill>
              </a:rPr>
              <a:t>GROUP </a:t>
            </a:r>
            <a:r>
              <a:rPr lang="en-US" b="1" dirty="0">
                <a:solidFill>
                  <a:srgbClr val="7030A0"/>
                </a:solidFill>
              </a:rPr>
              <a:t>1: PARENTS</a:t>
            </a:r>
          </a:p>
          <a:p>
            <a:pPr marL="118872" indent="0">
              <a:lnSpc>
                <a:spcPct val="150000"/>
              </a:lnSpc>
              <a:buNone/>
            </a:pPr>
            <a:r>
              <a:rPr lang="en-US" b="1" dirty="0">
                <a:solidFill>
                  <a:schemeClr val="accent2"/>
                </a:solidFill>
              </a:rPr>
              <a:t>GROUP 2: STUDENTS</a:t>
            </a:r>
          </a:p>
          <a:p>
            <a:pPr marL="118872" indent="0">
              <a:lnSpc>
                <a:spcPct val="150000"/>
              </a:lnSpc>
              <a:buNone/>
            </a:pPr>
            <a:r>
              <a:rPr lang="en-US" b="1" dirty="0">
                <a:solidFill>
                  <a:srgbClr val="00B050"/>
                </a:solidFill>
              </a:rPr>
              <a:t>GROUP 3: BUSINESS OWNERS</a:t>
            </a:r>
          </a:p>
          <a:p>
            <a:pPr marL="118872" indent="0">
              <a:lnSpc>
                <a:spcPct val="15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GROUP 4: LAW </a:t>
            </a:r>
            <a:r>
              <a:rPr lang="en-US" b="1" dirty="0" smtClean="0">
                <a:solidFill>
                  <a:srgbClr val="0070C0"/>
                </a:solidFill>
              </a:rPr>
              <a:t>ENFORCEMENT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967358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BELL RINGER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155448"/>
            <a:ext cx="8229600" cy="1252728"/>
          </a:xfrm>
          <a:prstGeom prst="rect">
            <a:avLst/>
          </a:prstGeom>
          <a:ln w="48000" cap="flat" cmpd="thickThin" algn="ctr">
            <a:noFill/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 fontAlgn="auto">
              <a:lnSpc>
                <a:spcPct val="100000"/>
              </a:lnSpc>
              <a:spcAft>
                <a:spcPts val="0"/>
              </a:spcAft>
            </a:pPr>
            <a:r>
              <a:rPr lang="en-US" sz="3600" dirty="0" smtClean="0">
                <a:solidFill>
                  <a:schemeClr val="tx1"/>
                </a:solidFill>
                <a:latin typeface="Bookman Old Style" pitchFamily="18" charset="0"/>
              </a:rPr>
              <a:t>TOWN HALL MEETING</a:t>
            </a:r>
            <a:endParaRPr lang="en-US" sz="3600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xmlns="" id="{94CCA4AF-39E5-4D69-8F6B-86A326215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337" y="1733202"/>
            <a:ext cx="8900160" cy="149767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Town Hall Meetings are events where lawmakers meet with the public within their district and discuss problems and potential public policy solutions with them. </a:t>
            </a:r>
          </a:p>
          <a:p>
            <a:pPr marL="571500" indent="-571500"/>
            <a:endParaRPr lang="en-US" u="sn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4CCA4AF-39E5-4D69-8F6B-86A326215DBE}"/>
              </a:ext>
            </a:extLst>
          </p:cNvPr>
          <p:cNvSpPr txBox="1">
            <a:spLocks/>
          </p:cNvSpPr>
          <p:nvPr/>
        </p:nvSpPr>
        <p:spPr>
          <a:xfrm>
            <a:off x="1698171" y="3352800"/>
            <a:ext cx="7210697" cy="320040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7030A0"/>
                </a:solidFill>
              </a:rPr>
              <a:t>GROUP </a:t>
            </a:r>
            <a:r>
              <a:rPr lang="en-US" b="1" dirty="0">
                <a:solidFill>
                  <a:srgbClr val="7030A0"/>
                </a:solidFill>
              </a:rPr>
              <a:t>1: PARENTS</a:t>
            </a:r>
          </a:p>
          <a:p>
            <a:pPr marL="118872" indent="0">
              <a:lnSpc>
                <a:spcPct val="150000"/>
              </a:lnSpc>
              <a:buNone/>
            </a:pPr>
            <a:r>
              <a:rPr lang="en-US" b="1" dirty="0">
                <a:solidFill>
                  <a:schemeClr val="accent2"/>
                </a:solidFill>
              </a:rPr>
              <a:t>GROUP 2: STUDENTS</a:t>
            </a:r>
          </a:p>
          <a:p>
            <a:pPr marL="118872" indent="0">
              <a:lnSpc>
                <a:spcPct val="150000"/>
              </a:lnSpc>
              <a:buNone/>
            </a:pPr>
            <a:r>
              <a:rPr lang="en-US" b="1" dirty="0">
                <a:solidFill>
                  <a:srgbClr val="00B050"/>
                </a:solidFill>
              </a:rPr>
              <a:t>GROUP 3: BUSINESS OWNERS</a:t>
            </a:r>
          </a:p>
          <a:p>
            <a:pPr marL="118872" indent="0">
              <a:lnSpc>
                <a:spcPct val="15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GROUP 4: LAW </a:t>
            </a:r>
            <a:r>
              <a:rPr lang="en-US" b="1" dirty="0" smtClean="0">
                <a:solidFill>
                  <a:srgbClr val="0070C0"/>
                </a:solidFill>
              </a:rPr>
              <a:t>ENFORCEMENT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375082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BELL RINGER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155448"/>
            <a:ext cx="8229600" cy="1252728"/>
          </a:xfrm>
          <a:prstGeom prst="rect">
            <a:avLst/>
          </a:prstGeom>
          <a:ln w="48000" cap="flat" cmpd="thickThin" algn="ctr">
            <a:noFill/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 fontAlgn="auto">
              <a:lnSpc>
                <a:spcPct val="100000"/>
              </a:lnSpc>
              <a:spcAft>
                <a:spcPts val="0"/>
              </a:spcAft>
            </a:pPr>
            <a:r>
              <a:rPr lang="en-US" sz="3600" dirty="0" smtClean="0">
                <a:solidFill>
                  <a:schemeClr val="tx1"/>
                </a:solidFill>
                <a:latin typeface="Bookman Old Style" pitchFamily="18" charset="0"/>
              </a:rPr>
              <a:t>WHAT IS THE IMAGE?</a:t>
            </a:r>
            <a:endParaRPr lang="en-US" sz="3600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59307" y="1637803"/>
            <a:ext cx="8625385" cy="485853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 fontAlgn="auto">
              <a:lnSpc>
                <a:spcPct val="100000"/>
              </a:lnSpc>
              <a:spcAft>
                <a:spcPts val="0"/>
              </a:spcAft>
              <a:buNone/>
            </a:pPr>
            <a:endParaRPr lang="en-US" sz="36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990" y="1558303"/>
            <a:ext cx="4056018" cy="5191703"/>
          </a:xfrm>
        </p:spPr>
      </p:pic>
    </p:spTree>
    <p:extLst>
      <p:ext uri="{BB962C8B-B14F-4D97-AF65-F5344CB8AC3E}">
        <p14:creationId xmlns:p14="http://schemas.microsoft.com/office/powerpoint/2010/main" val="3608292312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BELL RINGER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155448"/>
            <a:ext cx="8229600" cy="1252728"/>
          </a:xfrm>
          <a:prstGeom prst="rect">
            <a:avLst/>
          </a:prstGeom>
          <a:ln w="48000" cap="flat" cmpd="thickThin" algn="ctr">
            <a:noFill/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 fontAlgn="auto">
              <a:lnSpc>
                <a:spcPct val="100000"/>
              </a:lnSpc>
              <a:spcAft>
                <a:spcPts val="0"/>
              </a:spcAft>
            </a:pPr>
            <a:r>
              <a:rPr lang="en-US" sz="3600" dirty="0" smtClean="0">
                <a:solidFill>
                  <a:schemeClr val="tx1"/>
                </a:solidFill>
                <a:latin typeface="Bookman Old Style" pitchFamily="18" charset="0"/>
              </a:rPr>
              <a:t>WHAT IS THE IMAGE?</a:t>
            </a:r>
            <a:endParaRPr lang="en-US" sz="3600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59307" y="1637803"/>
            <a:ext cx="8625385" cy="485853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 fontAlgn="auto">
              <a:lnSpc>
                <a:spcPct val="100000"/>
              </a:lnSpc>
              <a:spcAft>
                <a:spcPts val="0"/>
              </a:spcAft>
              <a:buNone/>
            </a:pPr>
            <a:endParaRPr lang="en-US" sz="36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990" y="1558304"/>
            <a:ext cx="4056017" cy="5191701"/>
          </a:xfrm>
        </p:spPr>
      </p:pic>
    </p:spTree>
    <p:extLst>
      <p:ext uri="{BB962C8B-B14F-4D97-AF65-F5344CB8AC3E}">
        <p14:creationId xmlns:p14="http://schemas.microsoft.com/office/powerpoint/2010/main" val="4205639326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BELL RINGER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155448"/>
            <a:ext cx="8229600" cy="1252728"/>
          </a:xfrm>
          <a:prstGeom prst="rect">
            <a:avLst/>
          </a:prstGeom>
          <a:ln w="48000" cap="flat" cmpd="thickThin" algn="ctr">
            <a:noFill/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 fontAlgn="auto">
              <a:lnSpc>
                <a:spcPct val="100000"/>
              </a:lnSpc>
              <a:spcAft>
                <a:spcPts val="0"/>
              </a:spcAft>
            </a:pPr>
            <a:r>
              <a:rPr lang="en-US" sz="3600" dirty="0" smtClean="0">
                <a:solidFill>
                  <a:schemeClr val="tx1"/>
                </a:solidFill>
                <a:latin typeface="Bookman Old Style" pitchFamily="18" charset="0"/>
              </a:rPr>
              <a:t>WHAT IS THE IMAGE?</a:t>
            </a:r>
            <a:endParaRPr lang="en-US" sz="3600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59307" y="1637803"/>
            <a:ext cx="8625385" cy="485853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 fontAlgn="auto">
              <a:lnSpc>
                <a:spcPct val="100000"/>
              </a:lnSpc>
              <a:spcAft>
                <a:spcPts val="0"/>
              </a:spcAft>
              <a:buNone/>
            </a:pPr>
            <a:endParaRPr lang="en-US" sz="36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990" y="1558304"/>
            <a:ext cx="4056017" cy="5191701"/>
          </a:xfrm>
        </p:spPr>
      </p:pic>
    </p:spTree>
    <p:extLst>
      <p:ext uri="{BB962C8B-B14F-4D97-AF65-F5344CB8AC3E}">
        <p14:creationId xmlns:p14="http://schemas.microsoft.com/office/powerpoint/2010/main" val="19021664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BELL RINGER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155448"/>
            <a:ext cx="8229600" cy="1252728"/>
          </a:xfrm>
          <a:prstGeom prst="rect">
            <a:avLst/>
          </a:prstGeom>
          <a:ln w="48000" cap="flat" cmpd="thickThin" algn="ctr">
            <a:noFill/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 fontAlgn="auto">
              <a:lnSpc>
                <a:spcPct val="100000"/>
              </a:lnSpc>
              <a:spcAft>
                <a:spcPts val="0"/>
              </a:spcAft>
            </a:pPr>
            <a:r>
              <a:rPr lang="en-US" sz="3600" dirty="0" smtClean="0">
                <a:solidFill>
                  <a:schemeClr val="tx1"/>
                </a:solidFill>
                <a:latin typeface="Bookman Old Style" pitchFamily="18" charset="0"/>
              </a:rPr>
              <a:t>MULTIPLE PERSPECTIVES</a:t>
            </a:r>
            <a:endParaRPr lang="en-US" sz="3600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xmlns="" id="{94CCA4AF-39E5-4D69-8F6B-86A326215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773" y="1733202"/>
            <a:ext cx="8213823" cy="48102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How do we form our </a:t>
            </a:r>
            <a:r>
              <a:rPr lang="en-US" sz="3600" b="1" u="sng" dirty="0" smtClean="0"/>
              <a:t>opinions</a:t>
            </a:r>
            <a:r>
              <a:rPr lang="en-US" sz="3600" dirty="0" smtClean="0"/>
              <a:t> about different issues or problems in society?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 smtClean="0"/>
              <a:t>Why is it important to consider others’ opinions?</a:t>
            </a:r>
            <a:endParaRPr lang="en-US" sz="3600" dirty="0"/>
          </a:p>
        </p:txBody>
      </p:sp>
      <p:pic>
        <p:nvPicPr>
          <p:cNvPr id="3074" name="Picture 2" descr="Are our opinions influenced? | Voices of Youth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D4C8CA"/>
              </a:clrFrom>
              <a:clrTo>
                <a:srgbClr val="D4C8C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623" y="3601514"/>
            <a:ext cx="5625737" cy="378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052315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BELL RINGER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155448"/>
            <a:ext cx="8229600" cy="1252728"/>
          </a:xfrm>
          <a:prstGeom prst="rect">
            <a:avLst/>
          </a:prstGeom>
          <a:ln w="48000" cap="flat" cmpd="thickThin" algn="ctr">
            <a:noFill/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 fontAlgn="auto">
              <a:lnSpc>
                <a:spcPct val="100000"/>
              </a:lnSpc>
              <a:spcAft>
                <a:spcPts val="0"/>
              </a:spcAft>
            </a:pPr>
            <a:r>
              <a:rPr lang="en-US" sz="3600" dirty="0" smtClean="0">
                <a:solidFill>
                  <a:schemeClr val="tx1"/>
                </a:solidFill>
                <a:latin typeface="Bookman Old Style" pitchFamily="18" charset="0"/>
              </a:rPr>
              <a:t>MULTIPLE PERSPECTIVES</a:t>
            </a:r>
            <a:endParaRPr lang="en-US" sz="3600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xmlns="" id="{94CCA4AF-39E5-4D69-8F6B-86A326215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1733202"/>
            <a:ext cx="8815681" cy="48102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Our opinions are influenced by:</a:t>
            </a:r>
          </a:p>
          <a:p>
            <a:pPr marL="571500" indent="-571500"/>
            <a:r>
              <a:rPr lang="en-US" sz="3600" dirty="0" smtClean="0"/>
              <a:t>Family</a:t>
            </a:r>
          </a:p>
          <a:p>
            <a:pPr marL="571500" indent="-571500"/>
            <a:r>
              <a:rPr lang="en-US" sz="3600" dirty="0" smtClean="0"/>
              <a:t>Friends</a:t>
            </a:r>
          </a:p>
          <a:p>
            <a:pPr marL="571500" indent="-571500"/>
            <a:r>
              <a:rPr lang="en-US" sz="3600" dirty="0" smtClean="0"/>
              <a:t>Mentors</a:t>
            </a:r>
          </a:p>
          <a:p>
            <a:pPr marL="571500" indent="-571500"/>
            <a:r>
              <a:rPr lang="en-US" sz="3600" dirty="0" smtClean="0"/>
              <a:t>Media</a:t>
            </a:r>
          </a:p>
          <a:p>
            <a:pPr marL="571500" indent="-571500"/>
            <a:r>
              <a:rPr lang="en-US" sz="3600" dirty="0" smtClean="0"/>
              <a:t>Celebrities</a:t>
            </a:r>
          </a:p>
          <a:p>
            <a:pPr marL="571500" indent="-571500"/>
            <a:r>
              <a:rPr lang="en-US" sz="3600" dirty="0" smtClean="0"/>
              <a:t>Politicians</a:t>
            </a:r>
          </a:p>
          <a:p>
            <a:pPr marL="571500" indent="-571500"/>
            <a:r>
              <a:rPr lang="en-US" sz="3600" dirty="0" smtClean="0"/>
              <a:t>Interest Groups</a:t>
            </a:r>
            <a:endParaRPr lang="en-US" sz="3600" dirty="0"/>
          </a:p>
        </p:txBody>
      </p:sp>
      <p:pic>
        <p:nvPicPr>
          <p:cNvPr id="1026" name="Picture 2" descr="Image result for drak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765" y="2190337"/>
            <a:ext cx="2585372" cy="171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famil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551" y="4225584"/>
            <a:ext cx="3575050" cy="238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tv news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5" r="10176"/>
          <a:stretch/>
        </p:blipFill>
        <p:spPr bwMode="auto">
          <a:xfrm>
            <a:off x="3149222" y="2659736"/>
            <a:ext cx="3326675" cy="169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809545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BELL RINGER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155448"/>
            <a:ext cx="8229600" cy="1252728"/>
          </a:xfrm>
          <a:prstGeom prst="rect">
            <a:avLst/>
          </a:prstGeom>
          <a:ln w="48000" cap="flat" cmpd="thickThin" algn="ctr">
            <a:noFill/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 fontAlgn="auto">
              <a:lnSpc>
                <a:spcPct val="100000"/>
              </a:lnSpc>
              <a:spcAft>
                <a:spcPts val="0"/>
              </a:spcAft>
            </a:pPr>
            <a:r>
              <a:rPr lang="en-US" sz="3600" dirty="0" smtClean="0">
                <a:solidFill>
                  <a:schemeClr val="tx1"/>
                </a:solidFill>
                <a:latin typeface="Bookman Old Style" pitchFamily="18" charset="0"/>
              </a:rPr>
              <a:t>MULTIPLE PERSPECTIVES</a:t>
            </a:r>
            <a:endParaRPr lang="en-US" sz="3600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xmlns="" id="{94CCA4AF-39E5-4D69-8F6B-86A326215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337" y="1733202"/>
            <a:ext cx="4615543" cy="2464329"/>
          </a:xfrm>
        </p:spPr>
        <p:txBody>
          <a:bodyPr>
            <a:normAutofit/>
          </a:bodyPr>
          <a:lstStyle/>
          <a:p>
            <a:pPr marL="571500" indent="-571500"/>
            <a:r>
              <a:rPr lang="en-US" dirty="0" smtClean="0"/>
              <a:t>A </a:t>
            </a:r>
            <a:r>
              <a:rPr lang="en-US" b="1" u="sng" dirty="0" smtClean="0"/>
              <a:t>perspective</a:t>
            </a:r>
            <a:r>
              <a:rPr lang="en-US" b="1" dirty="0" smtClean="0"/>
              <a:t> </a:t>
            </a:r>
            <a:r>
              <a:rPr lang="en-US" dirty="0" smtClean="0"/>
              <a:t>is a point of view that someone holds</a:t>
            </a:r>
            <a:r>
              <a:rPr lang="en-US" dirty="0" smtClean="0"/>
              <a:t>.</a:t>
            </a:r>
            <a:endParaRPr lang="en-US" dirty="0" smtClean="0"/>
          </a:p>
        </p:txBody>
      </p:sp>
      <p:pic>
        <p:nvPicPr>
          <p:cNvPr id="5122" name="Picture 2" descr="Pin on Cool Stuf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944" y="1619989"/>
            <a:ext cx="4850674" cy="270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4CCA4AF-39E5-4D69-8F6B-86A326215DBE}"/>
              </a:ext>
            </a:extLst>
          </p:cNvPr>
          <p:cNvSpPr txBox="1">
            <a:spLocks/>
          </p:cNvSpPr>
          <p:nvPr/>
        </p:nvSpPr>
        <p:spPr>
          <a:xfrm>
            <a:off x="0" y="4440577"/>
            <a:ext cx="8900160" cy="223018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571500" indent="-571500" fontAlgn="auto">
              <a:lnSpc>
                <a:spcPct val="100000"/>
              </a:lnSpc>
              <a:spcAft>
                <a:spcPts val="0"/>
              </a:spcAft>
            </a:pPr>
            <a:r>
              <a:rPr lang="en-US" b="1" u="sng" dirty="0" smtClean="0"/>
              <a:t>Multiple perspectives </a:t>
            </a:r>
            <a:r>
              <a:rPr lang="en-US" dirty="0" smtClean="0"/>
              <a:t>means that different groups of people have different points of view.  It is important that we consider them when we </a:t>
            </a:r>
            <a:r>
              <a:rPr lang="en-US" b="1" u="sng" dirty="0" smtClean="0"/>
              <a:t>try to solve problems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226904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BELL RINGER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155448"/>
            <a:ext cx="8229600" cy="1252728"/>
          </a:xfrm>
          <a:prstGeom prst="rect">
            <a:avLst/>
          </a:prstGeom>
          <a:ln w="48000" cap="flat" cmpd="thickThin" algn="ctr">
            <a:noFill/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 fontAlgn="auto">
              <a:lnSpc>
                <a:spcPct val="100000"/>
              </a:lnSpc>
              <a:spcAft>
                <a:spcPts val="0"/>
              </a:spcAft>
            </a:pPr>
            <a:r>
              <a:rPr lang="en-US" sz="3600" dirty="0" smtClean="0">
                <a:solidFill>
                  <a:schemeClr val="tx1"/>
                </a:solidFill>
                <a:latin typeface="Bookman Old Style" pitchFamily="18" charset="0"/>
              </a:rPr>
              <a:t>MULTIPLE PERSPECTIVES</a:t>
            </a:r>
            <a:endParaRPr lang="en-US" sz="3600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xmlns="" id="{94CCA4AF-39E5-4D69-8F6B-86A326215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337" y="1733202"/>
            <a:ext cx="4963886" cy="2647209"/>
          </a:xfrm>
        </p:spPr>
        <p:txBody>
          <a:bodyPr>
            <a:normAutofit/>
          </a:bodyPr>
          <a:lstStyle/>
          <a:p>
            <a:pPr marL="571500" indent="-571500"/>
            <a:r>
              <a:rPr lang="en-US" sz="3600" b="1" u="sng" dirty="0" smtClean="0"/>
              <a:t>Public opinion</a:t>
            </a:r>
            <a:r>
              <a:rPr lang="en-US" sz="3600" b="1" dirty="0" smtClean="0"/>
              <a:t> </a:t>
            </a:r>
            <a:r>
              <a:rPr lang="en-US" sz="3600" dirty="0" smtClean="0"/>
              <a:t>is the total of the opinions held about a certain issue.</a:t>
            </a:r>
          </a:p>
          <a:p>
            <a:pPr marL="0" indent="0">
              <a:buNone/>
            </a:pPr>
            <a:endParaRPr lang="en-US" sz="3600" dirty="0"/>
          </a:p>
        </p:txBody>
      </p:sp>
      <p:pic>
        <p:nvPicPr>
          <p:cNvPr id="4100" name="Picture 4" descr="Is Public Opinion Polling Accurate? A Look at Gallup, Then and Now | The  Saturday Evening Po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467" y="1615749"/>
            <a:ext cx="3884975" cy="2588477"/>
          </a:xfrm>
          <a:prstGeom prst="rect">
            <a:avLst/>
          </a:prstGeom>
          <a:ln>
            <a:noFill/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5">
            <a:extLst>
              <a:ext uri="{FF2B5EF4-FFF2-40B4-BE49-F238E27FC236}">
                <a16:creationId xmlns:a16="http://schemas.microsoft.com/office/drawing/2014/main" xmlns="" id="{94CCA4AF-39E5-4D69-8F6B-86A326215DBE}"/>
              </a:ext>
            </a:extLst>
          </p:cNvPr>
          <p:cNvSpPr txBox="1">
            <a:spLocks/>
          </p:cNvSpPr>
          <p:nvPr/>
        </p:nvSpPr>
        <p:spPr>
          <a:xfrm>
            <a:off x="121920" y="4206241"/>
            <a:ext cx="8900160" cy="2298866"/>
          </a:xfrm>
          <a:prstGeom prst="rect">
            <a:avLst/>
          </a:prstGeom>
        </p:spPr>
        <p:txBody>
          <a:bodyPr vert="horz" lIns="54864" tIns="91440" rtlCol="0">
            <a:normAutofit lnSpcReduction="1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00000"/>
              </a:lnSpc>
            </a:pPr>
            <a:r>
              <a:rPr lang="en-US" sz="3600" dirty="0"/>
              <a:t>If one group or individual made its perspective known on an issue, this could influence others to </a:t>
            </a:r>
            <a:r>
              <a:rPr lang="en-US" sz="3600" b="1" u="sng" dirty="0"/>
              <a:t>participate</a:t>
            </a:r>
            <a:r>
              <a:rPr lang="en-US" sz="3600" dirty="0"/>
              <a:t>, either by </a:t>
            </a:r>
            <a:r>
              <a:rPr lang="en-US" sz="3600" b="1" u="sng" dirty="0"/>
              <a:t>agreeing</a:t>
            </a:r>
            <a:r>
              <a:rPr lang="en-US" sz="3600" dirty="0"/>
              <a:t> or </a:t>
            </a:r>
            <a:r>
              <a:rPr lang="en-US" sz="3600" b="1" u="sng" dirty="0"/>
              <a:t>disagreeing</a:t>
            </a:r>
            <a:r>
              <a:rPr lang="en-US" sz="3600" dirty="0"/>
              <a:t> with them</a:t>
            </a:r>
            <a:r>
              <a:rPr lang="en-US" sz="3600" dirty="0" smtClean="0"/>
              <a:t>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12276094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Opinion: Mothers Against Drunk Driving fear a return to the normal - Galion  Inquir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109" y="3065417"/>
            <a:ext cx="1667691" cy="1667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BELL RINGER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155448"/>
            <a:ext cx="8229600" cy="1252728"/>
          </a:xfrm>
          <a:prstGeom prst="rect">
            <a:avLst/>
          </a:prstGeom>
          <a:ln w="48000" cap="flat" cmpd="thickThin" algn="ctr">
            <a:noFill/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 fontAlgn="auto">
              <a:lnSpc>
                <a:spcPct val="100000"/>
              </a:lnSpc>
              <a:spcAft>
                <a:spcPts val="0"/>
              </a:spcAft>
            </a:pPr>
            <a:r>
              <a:rPr lang="en-US" sz="3600" dirty="0" smtClean="0">
                <a:solidFill>
                  <a:schemeClr val="tx1"/>
                </a:solidFill>
                <a:latin typeface="Bookman Old Style" pitchFamily="18" charset="0"/>
              </a:rPr>
              <a:t>MULTIPLE PERSPECTIVES</a:t>
            </a:r>
            <a:endParaRPr lang="en-US" sz="3600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xmlns="" id="{94CCA4AF-39E5-4D69-8F6B-86A326215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337" y="1733202"/>
            <a:ext cx="8900160" cy="4810266"/>
          </a:xfrm>
        </p:spPr>
        <p:txBody>
          <a:bodyPr>
            <a:normAutofit/>
          </a:bodyPr>
          <a:lstStyle/>
          <a:p>
            <a:pPr marL="571500" indent="-571500"/>
            <a:r>
              <a:rPr lang="en-US" dirty="0"/>
              <a:t>Public opinion is often influenced </a:t>
            </a:r>
            <a:r>
              <a:rPr lang="en-US" dirty="0" smtClean="0"/>
              <a:t>by </a:t>
            </a:r>
            <a:r>
              <a:rPr lang="en-US" b="1" u="sng" dirty="0" smtClean="0"/>
              <a:t>interest groups</a:t>
            </a:r>
            <a:r>
              <a:rPr lang="en-US" dirty="0" smtClean="0"/>
              <a:t>, who are </a:t>
            </a:r>
            <a:r>
              <a:rPr lang="en-US" dirty="0"/>
              <a:t>people </a:t>
            </a:r>
            <a:r>
              <a:rPr lang="en-US" dirty="0" smtClean="0"/>
              <a:t>concerned </a:t>
            </a:r>
            <a:r>
              <a:rPr lang="en-US" dirty="0"/>
              <a:t>with some particular issue and who try to influence lawmakers to act in their favor</a:t>
            </a:r>
            <a:r>
              <a:rPr lang="en-US" dirty="0" smtClean="0"/>
              <a:t>.</a:t>
            </a:r>
          </a:p>
          <a:p>
            <a:pPr marL="571500" indent="-571500"/>
            <a:endParaRPr lang="en-US" dirty="0"/>
          </a:p>
          <a:p>
            <a:pPr marL="571500" indent="-571500"/>
            <a:r>
              <a:rPr lang="en-US" u="sng" dirty="0"/>
              <a:t>Examples</a:t>
            </a:r>
            <a:r>
              <a:rPr lang="en-US" dirty="0"/>
              <a:t>: </a:t>
            </a:r>
          </a:p>
          <a:p>
            <a:pPr marL="864108" lvl="1" indent="-571500"/>
            <a:r>
              <a:rPr lang="en-US" sz="2400" dirty="0"/>
              <a:t>MADD (Mothers Against Drunk Driving</a:t>
            </a:r>
            <a:r>
              <a:rPr lang="en-US" sz="2400" dirty="0" smtClean="0"/>
              <a:t>)</a:t>
            </a:r>
          </a:p>
          <a:p>
            <a:pPr marL="864108" lvl="1" indent="-571500"/>
            <a:r>
              <a:rPr lang="en-US" sz="2400" dirty="0" smtClean="0"/>
              <a:t>NRA (National Rifle Association)</a:t>
            </a:r>
            <a:endParaRPr lang="en-US" sz="2400" dirty="0"/>
          </a:p>
          <a:p>
            <a:pPr marL="571500" indent="-571500"/>
            <a:endParaRPr lang="en-US" u="sng" dirty="0"/>
          </a:p>
        </p:txBody>
      </p:sp>
      <p:pic>
        <p:nvPicPr>
          <p:cNvPr id="2052" name="Picture 4" descr="NRA Logo Feature - Keweenaw Repo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109" y="5058134"/>
            <a:ext cx="1938557" cy="145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Brand New: National Potato Council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7" t="20440" r="64299" b="24703"/>
          <a:stretch/>
        </p:blipFill>
        <p:spPr bwMode="auto">
          <a:xfrm>
            <a:off x="5639701" y="5184930"/>
            <a:ext cx="1297577" cy="135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ARP logo.sv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901" y="4100005"/>
            <a:ext cx="2005457" cy="51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342462"/>
      </p:ext>
    </p:extLst>
  </p:cSld>
  <p:clrMapOvr>
    <a:masterClrMapping/>
  </p:clrMapOvr>
  <p:transition>
    <p:fade thruBlk="1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13555</TotalTime>
  <Words>403</Words>
  <Application>Microsoft Office PowerPoint</Application>
  <PresentationFormat>On-screen Show (4:3)</PresentationFormat>
  <Paragraphs>75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Bookman Old Style</vt:lpstr>
      <vt:lpstr>Corbel</vt:lpstr>
      <vt:lpstr>Wingdings</vt:lpstr>
      <vt:lpstr>Wingdings 2</vt:lpstr>
      <vt:lpstr>Wingdings 3</vt:lpstr>
      <vt:lpstr>Module</vt:lpstr>
      <vt:lpstr>BELL RINGER</vt:lpstr>
      <vt:lpstr>BELL RINGER</vt:lpstr>
      <vt:lpstr>BELL RINGER</vt:lpstr>
      <vt:lpstr>BELL RINGER</vt:lpstr>
      <vt:lpstr>BELL RINGER</vt:lpstr>
      <vt:lpstr>BELL RINGER</vt:lpstr>
      <vt:lpstr>BELL RINGER</vt:lpstr>
      <vt:lpstr>BELL RINGER</vt:lpstr>
      <vt:lpstr>BELL RINGER</vt:lpstr>
      <vt:lpstr>BELL RINGER</vt:lpstr>
      <vt:lpstr>BELL RINGER</vt:lpstr>
      <vt:lpstr>BELL RINGER</vt:lpstr>
      <vt:lpstr>BELL RINGER</vt:lpstr>
    </vt:vector>
  </TitlesOfParts>
  <Company>The Charter School at waterstone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Classroom Expectations</dc:title>
  <dc:creator>jscott</dc:creator>
  <cp:lastModifiedBy>Paul Burkart</cp:lastModifiedBy>
  <cp:revision>309</cp:revision>
  <cp:lastPrinted>2018-11-13T11:56:56Z</cp:lastPrinted>
  <dcterms:created xsi:type="dcterms:W3CDTF">2006-07-31T19:23:23Z</dcterms:created>
  <dcterms:modified xsi:type="dcterms:W3CDTF">2021-03-05T11:09:16Z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TC011589511033</vt:lpwstr>
  </property>
</Properties>
</file>