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332" r:id="rId3"/>
    <p:sldId id="335" r:id="rId4"/>
    <p:sldId id="348" r:id="rId5"/>
    <p:sldId id="339" r:id="rId6"/>
    <p:sldId id="346" r:id="rId7"/>
    <p:sldId id="347" r:id="rId8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B0CF-4B26-4CEE-9F40-A4E0737E365B}" v="320" dt="2021-04-20T17:02:43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E43CB0CF-4B26-4CEE-9F40-A4E0737E365B}"/>
    <pc:docChg chg="undo custSel addSld delSld modSld sldOrd modNotesMaster">
      <pc:chgData name="Paul Burkart" userId="8597e483-fb1d-4145-82a7-59216028a243" providerId="ADAL" clId="{E43CB0CF-4B26-4CEE-9F40-A4E0737E365B}" dt="2021-04-22T17:20:38.366" v="2230" actId="47"/>
      <pc:docMkLst>
        <pc:docMk/>
      </pc:docMkLst>
      <pc:sldChg chg="modSp del mod">
        <pc:chgData name="Paul Burkart" userId="8597e483-fb1d-4145-82a7-59216028a243" providerId="ADAL" clId="{E43CB0CF-4B26-4CEE-9F40-A4E0737E365B}" dt="2021-04-22T17:20:38.366" v="2230" actId="47"/>
        <pc:sldMkLst>
          <pc:docMk/>
          <pc:sldMk cId="3499453401" sldId="334"/>
        </pc:sldMkLst>
        <pc:spChg chg="mod">
          <ac:chgData name="Paul Burkart" userId="8597e483-fb1d-4145-82a7-59216028a243" providerId="ADAL" clId="{E43CB0CF-4B26-4CEE-9F40-A4E0737E365B}" dt="2021-04-20T16:09:20.487" v="1148" actId="20577"/>
          <ac:spMkLst>
            <pc:docMk/>
            <pc:sldMk cId="3499453401" sldId="334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09:16.468" v="1142" actId="20577"/>
          <ac:spMkLst>
            <pc:docMk/>
            <pc:sldMk cId="3499453401" sldId="334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09:32.473" v="1149" actId="207"/>
          <ac:spMkLst>
            <pc:docMk/>
            <pc:sldMk cId="3499453401" sldId="334"/>
            <ac:spMk id="5" creationId="{23686633-4463-4162-9971-28F64A82B318}"/>
          </ac:spMkLst>
        </pc:spChg>
        <pc:spChg chg="mod">
          <ac:chgData name="Paul Burkart" userId="8597e483-fb1d-4145-82a7-59216028a243" providerId="ADAL" clId="{E43CB0CF-4B26-4CEE-9F40-A4E0737E365B}" dt="2021-04-20T16:09:37.285" v="1150" actId="207"/>
          <ac:spMkLst>
            <pc:docMk/>
            <pc:sldMk cId="3499453401" sldId="334"/>
            <ac:spMk id="7" creationId="{76C4A363-1178-401F-B96C-41B727777078}"/>
          </ac:spMkLst>
        </pc:spChg>
      </pc:sldChg>
      <pc:sldChg chg="addSp delSp modSp mod">
        <pc:chgData name="Paul Burkart" userId="8597e483-fb1d-4145-82a7-59216028a243" providerId="ADAL" clId="{E43CB0CF-4B26-4CEE-9F40-A4E0737E365B}" dt="2021-04-20T17:00:56.132" v="2199" actId="1076"/>
        <pc:sldMkLst>
          <pc:docMk/>
          <pc:sldMk cId="854940098" sldId="335"/>
        </pc:sldMkLst>
        <pc:spChg chg="del mod">
          <ac:chgData name="Paul Burkart" userId="8597e483-fb1d-4145-82a7-59216028a243" providerId="ADAL" clId="{E43CB0CF-4B26-4CEE-9F40-A4E0737E365B}" dt="2021-04-20T16:58:31.179" v="2190"/>
          <ac:spMkLst>
            <pc:docMk/>
            <pc:sldMk cId="854940098" sldId="335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56:42.067" v="2124" actId="20577"/>
          <ac:spMkLst>
            <pc:docMk/>
            <pc:sldMk cId="854940098" sldId="335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58:30.172" v="2188" actId="1076"/>
          <ac:spMkLst>
            <pc:docMk/>
            <pc:sldMk cId="854940098" sldId="335"/>
            <ac:spMk id="5" creationId="{56346679-466D-4E96-A296-F2C3A84B2145}"/>
          </ac:spMkLst>
        </pc:spChg>
        <pc:spChg chg="add del">
          <ac:chgData name="Paul Burkart" userId="8597e483-fb1d-4145-82a7-59216028a243" providerId="ADAL" clId="{E43CB0CF-4B26-4CEE-9F40-A4E0737E365B}" dt="2021-04-20T17:00:13.427" v="2192" actId="22"/>
          <ac:spMkLst>
            <pc:docMk/>
            <pc:sldMk cId="854940098" sldId="335"/>
            <ac:spMk id="6" creationId="{D1404404-C262-47A8-986F-BABAF71952B8}"/>
          </ac:spMkLst>
        </pc:spChg>
        <pc:spChg chg="add del">
          <ac:chgData name="Paul Burkart" userId="8597e483-fb1d-4145-82a7-59216028a243" providerId="ADAL" clId="{E43CB0CF-4B26-4CEE-9F40-A4E0737E365B}" dt="2021-04-20T17:00:23.482" v="2194" actId="22"/>
          <ac:spMkLst>
            <pc:docMk/>
            <pc:sldMk cId="854940098" sldId="335"/>
            <ac:spMk id="8" creationId="{CC7504B1-6B40-4DA0-9381-62574A2724FE}"/>
          </ac:spMkLst>
        </pc:spChg>
        <pc:picChg chg="add mod">
          <ac:chgData name="Paul Burkart" userId="8597e483-fb1d-4145-82a7-59216028a243" providerId="ADAL" clId="{E43CB0CF-4B26-4CEE-9F40-A4E0737E365B}" dt="2021-04-20T17:00:56.132" v="2199" actId="1076"/>
          <ac:picMkLst>
            <pc:docMk/>
            <pc:sldMk cId="854940098" sldId="335"/>
            <ac:picMk id="9" creationId="{AA9CFCB8-7142-4360-8CBE-6A55D4B90F31}"/>
          </ac:picMkLst>
        </pc:picChg>
      </pc:sldChg>
      <pc:sldChg chg="modSp del mod">
        <pc:chgData name="Paul Burkart" userId="8597e483-fb1d-4145-82a7-59216028a243" providerId="ADAL" clId="{E43CB0CF-4B26-4CEE-9F40-A4E0737E365B}" dt="2021-04-20T16:15:37.009" v="1520" actId="47"/>
        <pc:sldMkLst>
          <pc:docMk/>
          <pc:sldMk cId="3304525040" sldId="336"/>
        </pc:sldMkLst>
        <pc:spChg chg="mod">
          <ac:chgData name="Paul Burkart" userId="8597e483-fb1d-4145-82a7-59216028a243" providerId="ADAL" clId="{E43CB0CF-4B26-4CEE-9F40-A4E0737E365B}" dt="2021-04-20T16:11:20.858" v="1261" actId="20577"/>
          <ac:spMkLst>
            <pc:docMk/>
            <pc:sldMk cId="3304525040" sldId="336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09:55.177" v="1158" actId="20577"/>
          <ac:spMkLst>
            <pc:docMk/>
            <pc:sldMk cId="3304525040" sldId="336"/>
            <ac:spMk id="3" creationId="{00000000-0000-0000-0000-000000000000}"/>
          </ac:spMkLst>
        </pc:spChg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908745547" sldId="337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741616773" sldId="338"/>
        </pc:sldMkLst>
      </pc:sldChg>
      <pc:sldChg chg="modSp mod ord">
        <pc:chgData name="Paul Burkart" userId="8597e483-fb1d-4145-82a7-59216028a243" providerId="ADAL" clId="{E43CB0CF-4B26-4CEE-9F40-A4E0737E365B}" dt="2021-04-20T18:19:19.557" v="2228" actId="6549"/>
        <pc:sldMkLst>
          <pc:docMk/>
          <pc:sldMk cId="3305536816" sldId="339"/>
        </pc:sldMkLst>
        <pc:spChg chg="mod">
          <ac:chgData name="Paul Burkart" userId="8597e483-fb1d-4145-82a7-59216028a243" providerId="ADAL" clId="{E43CB0CF-4B26-4CEE-9F40-A4E0737E365B}" dt="2021-04-20T18:18:58.692" v="2216" actId="20577"/>
          <ac:spMkLst>
            <pc:docMk/>
            <pc:sldMk cId="3305536816" sldId="339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5:33:28.420" v="752" actId="20577"/>
          <ac:spMkLst>
            <pc:docMk/>
            <pc:sldMk cId="3305536816" sldId="339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8:19:19.557" v="2228" actId="6549"/>
          <ac:spMkLst>
            <pc:docMk/>
            <pc:sldMk cId="3305536816" sldId="339"/>
            <ac:spMk id="4" creationId="{4F3F29CF-55BE-4883-BE6E-FC316DBE32B5}"/>
          </ac:spMkLst>
        </pc:spChg>
      </pc:sldChg>
      <pc:sldChg chg="del">
        <pc:chgData name="Paul Burkart" userId="8597e483-fb1d-4145-82a7-59216028a243" providerId="ADAL" clId="{E43CB0CF-4B26-4CEE-9F40-A4E0737E365B}" dt="2021-04-20T16:16:16.027" v="1527" actId="47"/>
        <pc:sldMkLst>
          <pc:docMk/>
          <pc:sldMk cId="854180119" sldId="341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1260710520" sldId="342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850203823" sldId="343"/>
        </pc:sldMkLst>
      </pc:sldChg>
      <pc:sldChg chg="delSp modSp add del mod delAnim">
        <pc:chgData name="Paul Burkart" userId="8597e483-fb1d-4145-82a7-59216028a243" providerId="ADAL" clId="{E43CB0CF-4B26-4CEE-9F40-A4E0737E365B}" dt="2021-04-22T17:20:35.243" v="2229" actId="47"/>
        <pc:sldMkLst>
          <pc:docMk/>
          <pc:sldMk cId="3982743907" sldId="344"/>
        </pc:sldMkLst>
        <pc:spChg chg="del mod">
          <ac:chgData name="Paul Burkart" userId="8597e483-fb1d-4145-82a7-59216028a243" providerId="ADAL" clId="{E43CB0CF-4B26-4CEE-9F40-A4E0737E365B}" dt="2021-04-20T16:20:11.178" v="1923" actId="478"/>
          <ac:spMkLst>
            <pc:docMk/>
            <pc:sldMk cId="3982743907" sldId="344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9:22.792" v="1797" actId="5793"/>
          <ac:spMkLst>
            <pc:docMk/>
            <pc:sldMk cId="3982743907" sldId="344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24:33.282" v="2113" actId="14100"/>
          <ac:spMkLst>
            <pc:docMk/>
            <pc:sldMk cId="3982743907" sldId="344"/>
            <ac:spMk id="6" creationId="{D603C0A2-1426-4321-921A-CDDB1AA7D9A7}"/>
          </ac:spMkLst>
        </pc:spChg>
        <pc:spChg chg="del mod">
          <ac:chgData name="Paul Burkart" userId="8597e483-fb1d-4145-82a7-59216028a243" providerId="ADAL" clId="{E43CB0CF-4B26-4CEE-9F40-A4E0737E365B}" dt="2021-04-20T16:20:14.675" v="1925" actId="478"/>
          <ac:spMkLst>
            <pc:docMk/>
            <pc:sldMk cId="3982743907" sldId="344"/>
            <ac:spMk id="7" creationId="{98326114-AF33-4B17-932D-AB726275139C}"/>
          </ac:spMkLst>
        </pc:spChg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2940478201" sldId="345"/>
        </pc:sldMkLst>
      </pc:sldChg>
      <pc:sldChg chg="modSp add del mod ord">
        <pc:chgData name="Paul Burkart" userId="8597e483-fb1d-4145-82a7-59216028a243" providerId="ADAL" clId="{E43CB0CF-4B26-4CEE-9F40-A4E0737E365B}" dt="2021-04-20T16:16:10.381" v="1526" actId="47"/>
        <pc:sldMkLst>
          <pc:docMk/>
          <pc:sldMk cId="3576692760" sldId="346"/>
        </pc:sldMkLst>
        <pc:spChg chg="mod">
          <ac:chgData name="Paul Burkart" userId="8597e483-fb1d-4145-82a7-59216028a243" providerId="ADAL" clId="{E43CB0CF-4B26-4CEE-9F40-A4E0737E365B}" dt="2021-04-20T16:14:50.868" v="1503" actId="1035"/>
          <ac:spMkLst>
            <pc:docMk/>
            <pc:sldMk cId="3576692760" sldId="346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1:45.121" v="1282" actId="20577"/>
          <ac:spMkLst>
            <pc:docMk/>
            <pc:sldMk cId="3576692760" sldId="346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15:26.199" v="1519" actId="20577"/>
          <ac:spMkLst>
            <pc:docMk/>
            <pc:sldMk cId="3576692760" sldId="346"/>
            <ac:spMk id="5" creationId="{56346679-466D-4E96-A296-F2C3A84B2145}"/>
          </ac:spMkLst>
        </pc:spChg>
      </pc:sldChg>
      <pc:sldChg chg="modSp add mod ord">
        <pc:chgData name="Paul Burkart" userId="8597e483-fb1d-4145-82a7-59216028a243" providerId="ADAL" clId="{E43CB0CF-4B26-4CEE-9F40-A4E0737E365B}" dt="2021-04-20T16:19:03.526" v="1759" actId="20577"/>
        <pc:sldMkLst>
          <pc:docMk/>
          <pc:sldMk cId="3710441974" sldId="347"/>
        </pc:sldMkLst>
        <pc:spChg chg="mod">
          <ac:chgData name="Paul Burkart" userId="8597e483-fb1d-4145-82a7-59216028a243" providerId="ADAL" clId="{E43CB0CF-4B26-4CEE-9F40-A4E0737E365B}" dt="2021-04-20T16:19:03.526" v="1759" actId="20577"/>
          <ac:spMkLst>
            <pc:docMk/>
            <pc:sldMk cId="3710441974" sldId="347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6:33.433" v="1548" actId="20577"/>
          <ac:spMkLst>
            <pc:docMk/>
            <pc:sldMk cId="3710441974" sldId="347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17:46.852" v="1651" actId="20577"/>
          <ac:spMkLst>
            <pc:docMk/>
            <pc:sldMk cId="3710441974" sldId="347"/>
            <ac:spMk id="4" creationId="{4F3F29CF-55BE-4883-BE6E-FC316DBE32B5}"/>
          </ac:spMkLst>
        </pc:spChg>
      </pc:sldChg>
      <pc:sldChg chg="add">
        <pc:chgData name="Paul Burkart" userId="8597e483-fb1d-4145-82a7-59216028a243" providerId="ADAL" clId="{E43CB0CF-4B26-4CEE-9F40-A4E0737E365B}" dt="2021-04-20T16:56:37.334" v="2114" actId="2890"/>
        <pc:sldMkLst>
          <pc:docMk/>
          <pc:sldMk cId="3405371354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 Trials</a:t>
            </a:r>
          </a:p>
        </p:txBody>
      </p:sp>
      <p:pic>
        <p:nvPicPr>
          <p:cNvPr id="1028" name="Picture 4" descr="Bitmoji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69"/>
          <a:stretch/>
        </p:blipFill>
        <p:spPr bwMode="auto">
          <a:xfrm>
            <a:off x="2667000" y="1674812"/>
            <a:ext cx="3955317" cy="26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moji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813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tmoji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" y="2819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93392"/>
            <a:ext cx="7467600" cy="4407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u="sng" dirty="0"/>
          </a:p>
          <a:p>
            <a:pPr marL="0" indent="0">
              <a:buNone/>
            </a:pPr>
            <a:endParaRPr lang="en-US" sz="4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Trial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538" r="128"/>
          <a:stretch/>
        </p:blipFill>
        <p:spPr>
          <a:xfrm>
            <a:off x="152400" y="152400"/>
            <a:ext cx="8763000" cy="65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135832"/>
            <a:ext cx="7848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Leading Question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Speculation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Opinion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Relevance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Hearsay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A9CFCB8-7142-4360-8CBE-6A55D4B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57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1</a:t>
            </a:r>
            <a:r>
              <a:rPr lang="en-US" dirty="0"/>
              <a:t>: PEOPLE v. MATSUMOTO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Question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Did Bailey Matsumoto murder his partner, Taylor Matsumoto, in a deliberate and premeditated way?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971800"/>
            <a:ext cx="7848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Crime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1</a:t>
            </a:r>
            <a:r>
              <a:rPr lang="en-US" sz="2400" baseline="30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Degree Murder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To find the defendant guilty of 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degree murder, the prosecution must prove that: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intentionally took the life of Taylor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did so in a pre-planned way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is guilty of this crime beyond any reasonable doubt</a:t>
            </a:r>
          </a:p>
        </p:txBody>
      </p:sp>
    </p:spTree>
    <p:extLst>
      <p:ext uri="{BB962C8B-B14F-4D97-AF65-F5344CB8AC3E}">
        <p14:creationId xmlns:p14="http://schemas.microsoft.com/office/powerpoint/2010/main" val="34053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1</a:t>
            </a:r>
            <a:r>
              <a:rPr lang="en-US" dirty="0"/>
              <a:t>: PEOPLE v. MATSUMOTO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304800" y="1898452"/>
            <a:ext cx="4343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Prosecution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Arianna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Desi Kunstler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Ezequiel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Case Silber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Ezequiel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Dr. Jules Jackson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Daniella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Det. Micah Eisenberg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Joseph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Natalie, Gabriella</a:t>
            </a:r>
          </a:p>
          <a:p>
            <a:pPr>
              <a:spcAft>
                <a:spcPts val="1200"/>
              </a:spcAft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F29CF-55BE-4883-BE6E-FC316DBE32B5}"/>
              </a:ext>
            </a:extLst>
          </p:cNvPr>
          <p:cNvSpPr txBox="1"/>
          <p:nvPr/>
        </p:nvSpPr>
        <p:spPr>
          <a:xfrm>
            <a:off x="4724400" y="1898452"/>
            <a:ext cx="4191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Defense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Willie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Matsumoto (Defendant)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Stefany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Val Glick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Cole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Quinn </a:t>
            </a:r>
            <a:r>
              <a:rPr lang="en-US" sz="2200" u="sng" dirty="0" err="1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Clampitt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Nicolas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Dr. Amari Wolpert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Gael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330553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2</a:t>
            </a:r>
            <a:r>
              <a:rPr lang="en-US" dirty="0"/>
              <a:t>: STATE v. JACKSON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828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Question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Did Terry Jackson drive in a reckless and negligent way, resulting in the death of Jane Anderson?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8194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Crime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Negligent Homicide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To find the defendant guilty of negligent homicide, the prosecution must prove that: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behaved in reckless way, putting others at risk.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failed to realize that his actions were dangerous and could have resulted in someone’s death.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is guilty of this crime beyond any reasonable doubt.</a:t>
            </a:r>
          </a:p>
        </p:txBody>
      </p:sp>
    </p:spTree>
    <p:extLst>
      <p:ext uri="{BB962C8B-B14F-4D97-AF65-F5344CB8AC3E}">
        <p14:creationId xmlns:p14="http://schemas.microsoft.com/office/powerpoint/2010/main" val="357669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2</a:t>
            </a:r>
            <a:r>
              <a:rPr lang="en-US" dirty="0"/>
              <a:t>: STATE v. JACKSON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304800" y="1898452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Prosecution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Julissa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Chris Jones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Luciano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Pat Martin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Armani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Officer Kelly </a:t>
            </a:r>
            <a:r>
              <a:rPr lang="en-US" sz="2200" u="sng" dirty="0" err="1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Demlong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Adilen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Christian,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Glenia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 Sherlyn</a:t>
            </a:r>
          </a:p>
          <a:p>
            <a:pPr>
              <a:spcAft>
                <a:spcPts val="1200"/>
              </a:spcAft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F29CF-55BE-4883-BE6E-FC316DBE32B5}"/>
              </a:ext>
            </a:extLst>
          </p:cNvPr>
          <p:cNvSpPr txBox="1"/>
          <p:nvPr/>
        </p:nvSpPr>
        <p:spPr>
          <a:xfrm>
            <a:off x="4724400" y="1898452"/>
            <a:ext cx="4191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Defense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Jordan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Jackson (Defendant)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Brian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Shaun Anderson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Trenton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Tracy Roller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Amanda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Isabella, Elizabeth</a:t>
            </a:r>
          </a:p>
        </p:txBody>
      </p:sp>
    </p:spTree>
    <p:extLst>
      <p:ext uri="{BB962C8B-B14F-4D97-AF65-F5344CB8AC3E}">
        <p14:creationId xmlns:p14="http://schemas.microsoft.com/office/powerpoint/2010/main" val="3710441974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1587</TotalTime>
  <Words>308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Bernard MT Condensed</vt:lpstr>
      <vt:lpstr>Calibri</vt:lpstr>
      <vt:lpstr>Cambria</vt:lpstr>
      <vt:lpstr>Comic Sans MS</vt:lpstr>
      <vt:lpstr>Wingdings</vt:lpstr>
      <vt:lpstr>Curriculum Wheel</vt:lpstr>
      <vt:lpstr>Mock Trials</vt:lpstr>
      <vt:lpstr>Structure of a Trial</vt:lpstr>
      <vt:lpstr>OBJECTIONS</vt:lpstr>
      <vt:lpstr>Case 1: PEOPLE v. MATSUMOTO</vt:lpstr>
      <vt:lpstr>Case 1: PEOPLE v. MATSUMOTO</vt:lpstr>
      <vt:lpstr>Case 2: STATE v. JACKSON</vt:lpstr>
      <vt:lpstr>Case 2: STATE v. JACKSON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46</cp:revision>
  <cp:lastPrinted>2021-04-20T17:02:45Z</cp:lastPrinted>
  <dcterms:created xsi:type="dcterms:W3CDTF">2015-08-19T15:54:33Z</dcterms:created>
  <dcterms:modified xsi:type="dcterms:W3CDTF">2021-04-22T17:21:04Z</dcterms:modified>
</cp:coreProperties>
</file>