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348" r:id="rId3"/>
    <p:sldId id="349" r:id="rId4"/>
    <p:sldId id="350" r:id="rId5"/>
    <p:sldId id="351" r:id="rId6"/>
    <p:sldId id="355" r:id="rId7"/>
    <p:sldId id="352" r:id="rId8"/>
    <p:sldId id="353" r:id="rId9"/>
    <p:sldId id="354" r:id="rId1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8A8E3-DB08-4C35-B897-9B7AA4D7CC5D}" v="105" dt="2021-04-27T14:58:3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E43CB0CF-4B26-4CEE-9F40-A4E0737E365B}"/>
    <pc:docChg chg="undo custSel addSld delSld modSld sldOrd modNotesMaster">
      <pc:chgData name="Paul Burkart" userId="8597e483-fb1d-4145-82a7-59216028a243" providerId="ADAL" clId="{E43CB0CF-4B26-4CEE-9F40-A4E0737E365B}" dt="2021-04-22T17:20:38.366" v="2230" actId="47"/>
      <pc:docMkLst>
        <pc:docMk/>
      </pc:docMkLst>
      <pc:sldChg chg="modSp del mod">
        <pc:chgData name="Paul Burkart" userId="8597e483-fb1d-4145-82a7-59216028a243" providerId="ADAL" clId="{E43CB0CF-4B26-4CEE-9F40-A4E0737E365B}" dt="2021-04-22T17:20:38.366" v="2230" actId="47"/>
        <pc:sldMkLst>
          <pc:docMk/>
          <pc:sldMk cId="3499453401" sldId="334"/>
        </pc:sldMkLst>
        <pc:spChg chg="mod">
          <ac:chgData name="Paul Burkart" userId="8597e483-fb1d-4145-82a7-59216028a243" providerId="ADAL" clId="{E43CB0CF-4B26-4CEE-9F40-A4E0737E365B}" dt="2021-04-20T16:09:20.487" v="1148" actId="20577"/>
          <ac:spMkLst>
            <pc:docMk/>
            <pc:sldMk cId="3499453401" sldId="33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16.468" v="1142" actId="20577"/>
          <ac:spMkLst>
            <pc:docMk/>
            <pc:sldMk cId="3499453401" sldId="33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09:32.473" v="1149" actId="207"/>
          <ac:spMkLst>
            <pc:docMk/>
            <pc:sldMk cId="3499453401" sldId="334"/>
            <ac:spMk id="5" creationId="{23686633-4463-4162-9971-28F64A82B318}"/>
          </ac:spMkLst>
        </pc:spChg>
        <pc:spChg chg="mod">
          <ac:chgData name="Paul Burkart" userId="8597e483-fb1d-4145-82a7-59216028a243" providerId="ADAL" clId="{E43CB0CF-4B26-4CEE-9F40-A4E0737E365B}" dt="2021-04-20T16:09:37.285" v="1150" actId="207"/>
          <ac:spMkLst>
            <pc:docMk/>
            <pc:sldMk cId="3499453401" sldId="334"/>
            <ac:spMk id="7" creationId="{76C4A363-1178-401F-B96C-41B727777078}"/>
          </ac:spMkLst>
        </pc:spChg>
      </pc:sldChg>
      <pc:sldChg chg="addSp delSp modSp mod">
        <pc:chgData name="Paul Burkart" userId="8597e483-fb1d-4145-82a7-59216028a243" providerId="ADAL" clId="{E43CB0CF-4B26-4CEE-9F40-A4E0737E365B}" dt="2021-04-20T17:00:56.132" v="2199" actId="1076"/>
        <pc:sldMkLst>
          <pc:docMk/>
          <pc:sldMk cId="854940098" sldId="335"/>
        </pc:sldMkLst>
        <pc:spChg chg="del mod">
          <ac:chgData name="Paul Burkart" userId="8597e483-fb1d-4145-82a7-59216028a243" providerId="ADAL" clId="{E43CB0CF-4B26-4CEE-9F40-A4E0737E365B}" dt="2021-04-20T16:58:31.179" v="2190"/>
          <ac:spMkLst>
            <pc:docMk/>
            <pc:sldMk cId="854940098" sldId="335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56:42.067" v="2124" actId="20577"/>
          <ac:spMkLst>
            <pc:docMk/>
            <pc:sldMk cId="854940098" sldId="335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58:30.172" v="2188" actId="1076"/>
          <ac:spMkLst>
            <pc:docMk/>
            <pc:sldMk cId="854940098" sldId="335"/>
            <ac:spMk id="5" creationId="{56346679-466D-4E96-A296-F2C3A84B2145}"/>
          </ac:spMkLst>
        </pc:spChg>
        <pc:spChg chg="add del">
          <ac:chgData name="Paul Burkart" userId="8597e483-fb1d-4145-82a7-59216028a243" providerId="ADAL" clId="{E43CB0CF-4B26-4CEE-9F40-A4E0737E365B}" dt="2021-04-20T17:00:13.427" v="2192" actId="22"/>
          <ac:spMkLst>
            <pc:docMk/>
            <pc:sldMk cId="854940098" sldId="335"/>
            <ac:spMk id="6" creationId="{D1404404-C262-47A8-986F-BABAF71952B8}"/>
          </ac:spMkLst>
        </pc:spChg>
        <pc:spChg chg="add del">
          <ac:chgData name="Paul Burkart" userId="8597e483-fb1d-4145-82a7-59216028a243" providerId="ADAL" clId="{E43CB0CF-4B26-4CEE-9F40-A4E0737E365B}" dt="2021-04-20T17:00:23.482" v="2194" actId="22"/>
          <ac:spMkLst>
            <pc:docMk/>
            <pc:sldMk cId="854940098" sldId="335"/>
            <ac:spMk id="8" creationId="{CC7504B1-6B40-4DA0-9381-62574A2724FE}"/>
          </ac:spMkLst>
        </pc:spChg>
        <pc:picChg chg="add mod">
          <ac:chgData name="Paul Burkart" userId="8597e483-fb1d-4145-82a7-59216028a243" providerId="ADAL" clId="{E43CB0CF-4B26-4CEE-9F40-A4E0737E365B}" dt="2021-04-20T17:00:56.132" v="2199" actId="1076"/>
          <ac:picMkLst>
            <pc:docMk/>
            <pc:sldMk cId="854940098" sldId="335"/>
            <ac:picMk id="9" creationId="{AA9CFCB8-7142-4360-8CBE-6A55D4B90F31}"/>
          </ac:picMkLst>
        </pc:picChg>
      </pc:sldChg>
      <pc:sldChg chg="modSp del mod">
        <pc:chgData name="Paul Burkart" userId="8597e483-fb1d-4145-82a7-59216028a243" providerId="ADAL" clId="{E43CB0CF-4B26-4CEE-9F40-A4E0737E365B}" dt="2021-04-20T16:15:37.009" v="1520" actId="47"/>
        <pc:sldMkLst>
          <pc:docMk/>
          <pc:sldMk cId="3304525040" sldId="336"/>
        </pc:sldMkLst>
        <pc:spChg chg="mod">
          <ac:chgData name="Paul Burkart" userId="8597e483-fb1d-4145-82a7-59216028a243" providerId="ADAL" clId="{E43CB0CF-4B26-4CEE-9F40-A4E0737E365B}" dt="2021-04-20T16:11:20.858" v="1261" actId="20577"/>
          <ac:spMkLst>
            <pc:docMk/>
            <pc:sldMk cId="3304525040" sldId="33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55.177" v="1158" actId="20577"/>
          <ac:spMkLst>
            <pc:docMk/>
            <pc:sldMk cId="3304525040" sldId="336"/>
            <ac:spMk id="3" creationId="{00000000-0000-0000-0000-000000000000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908745547" sldId="337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741616773" sldId="338"/>
        </pc:sldMkLst>
      </pc:sldChg>
      <pc:sldChg chg="modSp mod ord">
        <pc:chgData name="Paul Burkart" userId="8597e483-fb1d-4145-82a7-59216028a243" providerId="ADAL" clId="{E43CB0CF-4B26-4CEE-9F40-A4E0737E365B}" dt="2021-04-20T18:19:19.557" v="2228" actId="6549"/>
        <pc:sldMkLst>
          <pc:docMk/>
          <pc:sldMk cId="3305536816" sldId="339"/>
        </pc:sldMkLst>
        <pc:spChg chg="mod">
          <ac:chgData name="Paul Burkart" userId="8597e483-fb1d-4145-82a7-59216028a243" providerId="ADAL" clId="{E43CB0CF-4B26-4CEE-9F40-A4E0737E365B}" dt="2021-04-20T18:18:58.692" v="2216" actId="20577"/>
          <ac:spMkLst>
            <pc:docMk/>
            <pc:sldMk cId="3305536816" sldId="339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5:33:28.420" v="752" actId="20577"/>
          <ac:spMkLst>
            <pc:docMk/>
            <pc:sldMk cId="3305536816" sldId="339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8:19:19.557" v="2228" actId="6549"/>
          <ac:spMkLst>
            <pc:docMk/>
            <pc:sldMk cId="3305536816" sldId="339"/>
            <ac:spMk id="4" creationId="{4F3F29CF-55BE-4883-BE6E-FC316DBE32B5}"/>
          </ac:spMkLst>
        </pc:spChg>
      </pc:sldChg>
      <pc:sldChg chg="del">
        <pc:chgData name="Paul Burkart" userId="8597e483-fb1d-4145-82a7-59216028a243" providerId="ADAL" clId="{E43CB0CF-4B26-4CEE-9F40-A4E0737E365B}" dt="2021-04-20T16:16:16.027" v="1527" actId="47"/>
        <pc:sldMkLst>
          <pc:docMk/>
          <pc:sldMk cId="854180119" sldId="341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1260710520" sldId="342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850203823" sldId="343"/>
        </pc:sldMkLst>
      </pc:sldChg>
      <pc:sldChg chg="delSp modSp add del mod delAnim">
        <pc:chgData name="Paul Burkart" userId="8597e483-fb1d-4145-82a7-59216028a243" providerId="ADAL" clId="{E43CB0CF-4B26-4CEE-9F40-A4E0737E365B}" dt="2021-04-22T17:20:35.243" v="2229" actId="47"/>
        <pc:sldMkLst>
          <pc:docMk/>
          <pc:sldMk cId="3982743907" sldId="344"/>
        </pc:sldMkLst>
        <pc:spChg chg="del mod">
          <ac:chgData name="Paul Burkart" userId="8597e483-fb1d-4145-82a7-59216028a243" providerId="ADAL" clId="{E43CB0CF-4B26-4CEE-9F40-A4E0737E365B}" dt="2021-04-20T16:20:11.178" v="1923" actId="478"/>
          <ac:spMkLst>
            <pc:docMk/>
            <pc:sldMk cId="3982743907" sldId="34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9:22.792" v="1797" actId="5793"/>
          <ac:spMkLst>
            <pc:docMk/>
            <pc:sldMk cId="3982743907" sldId="34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24:33.282" v="2113" actId="14100"/>
          <ac:spMkLst>
            <pc:docMk/>
            <pc:sldMk cId="3982743907" sldId="344"/>
            <ac:spMk id="6" creationId="{D603C0A2-1426-4321-921A-CDDB1AA7D9A7}"/>
          </ac:spMkLst>
        </pc:spChg>
        <pc:spChg chg="del mod">
          <ac:chgData name="Paul Burkart" userId="8597e483-fb1d-4145-82a7-59216028a243" providerId="ADAL" clId="{E43CB0CF-4B26-4CEE-9F40-A4E0737E365B}" dt="2021-04-20T16:20:14.675" v="1925" actId="478"/>
          <ac:spMkLst>
            <pc:docMk/>
            <pc:sldMk cId="3982743907" sldId="344"/>
            <ac:spMk id="7" creationId="{98326114-AF33-4B17-932D-AB726275139C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2940478201" sldId="345"/>
        </pc:sldMkLst>
      </pc:sldChg>
      <pc:sldChg chg="modSp add del mod ord">
        <pc:chgData name="Paul Burkart" userId="8597e483-fb1d-4145-82a7-59216028a243" providerId="ADAL" clId="{E43CB0CF-4B26-4CEE-9F40-A4E0737E365B}" dt="2021-04-20T16:16:10.381" v="1526" actId="47"/>
        <pc:sldMkLst>
          <pc:docMk/>
          <pc:sldMk cId="3576692760" sldId="346"/>
        </pc:sldMkLst>
        <pc:spChg chg="mod">
          <ac:chgData name="Paul Burkart" userId="8597e483-fb1d-4145-82a7-59216028a243" providerId="ADAL" clId="{E43CB0CF-4B26-4CEE-9F40-A4E0737E365B}" dt="2021-04-20T16:14:50.868" v="1503" actId="1035"/>
          <ac:spMkLst>
            <pc:docMk/>
            <pc:sldMk cId="3576692760" sldId="34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1:45.121" v="1282" actId="20577"/>
          <ac:spMkLst>
            <pc:docMk/>
            <pc:sldMk cId="3576692760" sldId="346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5:26.199" v="1519" actId="20577"/>
          <ac:spMkLst>
            <pc:docMk/>
            <pc:sldMk cId="3576692760" sldId="346"/>
            <ac:spMk id="5" creationId="{56346679-466D-4E96-A296-F2C3A84B2145}"/>
          </ac:spMkLst>
        </pc:spChg>
      </pc:sldChg>
      <pc:sldChg chg="modSp add mod ord">
        <pc:chgData name="Paul Burkart" userId="8597e483-fb1d-4145-82a7-59216028a243" providerId="ADAL" clId="{E43CB0CF-4B26-4CEE-9F40-A4E0737E365B}" dt="2021-04-20T16:19:03.526" v="1759" actId="20577"/>
        <pc:sldMkLst>
          <pc:docMk/>
          <pc:sldMk cId="3710441974" sldId="347"/>
        </pc:sldMkLst>
        <pc:spChg chg="mod">
          <ac:chgData name="Paul Burkart" userId="8597e483-fb1d-4145-82a7-59216028a243" providerId="ADAL" clId="{E43CB0CF-4B26-4CEE-9F40-A4E0737E365B}" dt="2021-04-20T16:19:03.526" v="1759" actId="20577"/>
          <ac:spMkLst>
            <pc:docMk/>
            <pc:sldMk cId="3710441974" sldId="347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6:33.433" v="1548" actId="20577"/>
          <ac:spMkLst>
            <pc:docMk/>
            <pc:sldMk cId="3710441974" sldId="347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7:46.852" v="1651" actId="20577"/>
          <ac:spMkLst>
            <pc:docMk/>
            <pc:sldMk cId="3710441974" sldId="347"/>
            <ac:spMk id="4" creationId="{4F3F29CF-55BE-4883-BE6E-FC316DBE32B5}"/>
          </ac:spMkLst>
        </pc:spChg>
      </pc:sldChg>
      <pc:sldChg chg="add">
        <pc:chgData name="Paul Burkart" userId="8597e483-fb1d-4145-82a7-59216028a243" providerId="ADAL" clId="{E43CB0CF-4B26-4CEE-9F40-A4E0737E365B}" dt="2021-04-20T16:56:37.334" v="2114" actId="2890"/>
        <pc:sldMkLst>
          <pc:docMk/>
          <pc:sldMk cId="3405371354" sldId="348"/>
        </pc:sldMkLst>
      </pc:sldChg>
    </pc:docChg>
  </pc:docChgLst>
  <pc:docChgLst>
    <pc:chgData name="Paul Burkart" userId="8597e483-fb1d-4145-82a7-59216028a243" providerId="ADAL" clId="{9718A8E3-DB08-4C35-B897-9B7AA4D7CC5D}"/>
    <pc:docChg chg="undo redo custSel addSld delSld modSld">
      <pc:chgData name="Paul Burkart" userId="8597e483-fb1d-4145-82a7-59216028a243" providerId="ADAL" clId="{9718A8E3-DB08-4C35-B897-9B7AA4D7CC5D}" dt="2021-04-27T14:58:36.829" v="743" actId="404"/>
      <pc:docMkLst>
        <pc:docMk/>
      </pc:docMkLst>
      <pc:sldChg chg="addSp delSp modSp mod">
        <pc:chgData name="Paul Burkart" userId="8597e483-fb1d-4145-82a7-59216028a243" providerId="ADAL" clId="{9718A8E3-DB08-4C35-B897-9B7AA4D7CC5D}" dt="2021-04-27T10:16:33.601" v="75" actId="1076"/>
        <pc:sldMkLst>
          <pc:docMk/>
          <pc:sldMk cId="996550030" sldId="269"/>
        </pc:sldMkLst>
        <pc:spChg chg="mod">
          <ac:chgData name="Paul Burkart" userId="8597e483-fb1d-4145-82a7-59216028a243" providerId="ADAL" clId="{9718A8E3-DB08-4C35-B897-9B7AA4D7CC5D}" dt="2021-04-27T10:15:24.362" v="59" actId="115"/>
          <ac:spMkLst>
            <pc:docMk/>
            <pc:sldMk cId="996550030" sldId="269"/>
            <ac:spMk id="3" creationId="{00000000-0000-0000-0000-000000000000}"/>
          </ac:spMkLst>
        </pc:spChg>
        <pc:picChg chg="add del">
          <ac:chgData name="Paul Burkart" userId="8597e483-fb1d-4145-82a7-59216028a243" providerId="ADAL" clId="{9718A8E3-DB08-4C35-B897-9B7AA4D7CC5D}" dt="2021-04-27T10:15:32.652" v="63" actId="478"/>
          <ac:picMkLst>
            <pc:docMk/>
            <pc:sldMk cId="996550030" sldId="269"/>
            <ac:picMk id="2" creationId="{17D64417-3ACF-4077-9A82-293CCA28FE65}"/>
          </ac:picMkLst>
        </pc:picChg>
        <pc:picChg chg="add mod">
          <ac:chgData name="Paul Burkart" userId="8597e483-fb1d-4145-82a7-59216028a243" providerId="ADAL" clId="{9718A8E3-DB08-4C35-B897-9B7AA4D7CC5D}" dt="2021-04-27T10:16:29.319" v="74" actId="1076"/>
          <ac:picMkLst>
            <pc:docMk/>
            <pc:sldMk cId="996550030" sldId="269"/>
            <ac:picMk id="4" creationId="{14A0BCCA-4417-4D90-9679-6F597AAB1D67}"/>
          </ac:picMkLst>
        </pc:picChg>
        <pc:picChg chg="add mod">
          <ac:chgData name="Paul Burkart" userId="8597e483-fb1d-4145-82a7-59216028a243" providerId="ADAL" clId="{9718A8E3-DB08-4C35-B897-9B7AA4D7CC5D}" dt="2021-04-27T10:16:33.601" v="75" actId="1076"/>
          <ac:picMkLst>
            <pc:docMk/>
            <pc:sldMk cId="996550030" sldId="269"/>
            <ac:picMk id="5" creationId="{0910330A-8D22-4C6D-B14A-25E00F0305DF}"/>
          </ac:picMkLst>
        </pc:picChg>
        <pc:picChg chg="del">
          <ac:chgData name="Paul Burkart" userId="8597e483-fb1d-4145-82a7-59216028a243" providerId="ADAL" clId="{9718A8E3-DB08-4C35-B897-9B7AA4D7CC5D}" dt="2021-04-27T10:15:30.708" v="62" actId="478"/>
          <ac:picMkLst>
            <pc:docMk/>
            <pc:sldMk cId="996550030" sldId="269"/>
            <ac:picMk id="1026" creationId="{00000000-0000-0000-0000-000000000000}"/>
          </ac:picMkLst>
        </pc:picChg>
        <pc:picChg chg="del">
          <ac:chgData name="Paul Burkart" userId="8597e483-fb1d-4145-82a7-59216028a243" providerId="ADAL" clId="{9718A8E3-DB08-4C35-B897-9B7AA4D7CC5D}" dt="2021-04-27T10:15:35.130" v="64" actId="478"/>
          <ac:picMkLst>
            <pc:docMk/>
            <pc:sldMk cId="996550030" sldId="269"/>
            <ac:picMk id="1028" creationId="{00000000-0000-0000-0000-000000000000}"/>
          </ac:picMkLst>
        </pc:picChg>
        <pc:picChg chg="del">
          <ac:chgData name="Paul Burkart" userId="8597e483-fb1d-4145-82a7-59216028a243" providerId="ADAL" clId="{9718A8E3-DB08-4C35-B897-9B7AA4D7CC5D}" dt="2021-04-27T10:15:26.952" v="60" actId="478"/>
          <ac:picMkLst>
            <pc:docMk/>
            <pc:sldMk cId="996550030" sldId="269"/>
            <ac:picMk id="1030" creationId="{00000000-0000-0000-0000-000000000000}"/>
          </ac:picMkLst>
        </pc:picChg>
        <pc:picChg chg="add del mod">
          <ac:chgData name="Paul Burkart" userId="8597e483-fb1d-4145-82a7-59216028a243" providerId="ADAL" clId="{9718A8E3-DB08-4C35-B897-9B7AA4D7CC5D}" dt="2021-04-27T10:16:26.265" v="73" actId="478"/>
          <ac:picMkLst>
            <pc:docMk/>
            <pc:sldMk cId="996550030" sldId="269"/>
            <ac:picMk id="1032" creationId="{0A02C528-D0F6-47B3-8F02-EE35F6E08858}"/>
          </ac:picMkLst>
        </pc:picChg>
      </pc:sldChg>
      <pc:sldChg chg="del">
        <pc:chgData name="Paul Burkart" userId="8597e483-fb1d-4145-82a7-59216028a243" providerId="ADAL" clId="{9718A8E3-DB08-4C35-B897-9B7AA4D7CC5D}" dt="2021-04-27T10:16:41.811" v="76" actId="47"/>
        <pc:sldMkLst>
          <pc:docMk/>
          <pc:sldMk cId="3851380361" sldId="332"/>
        </pc:sldMkLst>
      </pc:sldChg>
      <pc:sldChg chg="del">
        <pc:chgData name="Paul Burkart" userId="8597e483-fb1d-4145-82a7-59216028a243" providerId="ADAL" clId="{9718A8E3-DB08-4C35-B897-9B7AA4D7CC5D}" dt="2021-04-27T10:16:41.811" v="76" actId="47"/>
        <pc:sldMkLst>
          <pc:docMk/>
          <pc:sldMk cId="854940098" sldId="335"/>
        </pc:sldMkLst>
      </pc:sldChg>
      <pc:sldChg chg="del">
        <pc:chgData name="Paul Burkart" userId="8597e483-fb1d-4145-82a7-59216028a243" providerId="ADAL" clId="{9718A8E3-DB08-4C35-B897-9B7AA4D7CC5D}" dt="2021-04-27T10:22:06.697" v="180" actId="47"/>
        <pc:sldMkLst>
          <pc:docMk/>
          <pc:sldMk cId="3305536816" sldId="339"/>
        </pc:sldMkLst>
      </pc:sldChg>
      <pc:sldChg chg="del">
        <pc:chgData name="Paul Burkart" userId="8597e483-fb1d-4145-82a7-59216028a243" providerId="ADAL" clId="{9718A8E3-DB08-4C35-B897-9B7AA4D7CC5D}" dt="2021-04-27T10:22:06.697" v="180" actId="47"/>
        <pc:sldMkLst>
          <pc:docMk/>
          <pc:sldMk cId="3576692760" sldId="346"/>
        </pc:sldMkLst>
      </pc:sldChg>
      <pc:sldChg chg="del">
        <pc:chgData name="Paul Burkart" userId="8597e483-fb1d-4145-82a7-59216028a243" providerId="ADAL" clId="{9718A8E3-DB08-4C35-B897-9B7AA4D7CC5D}" dt="2021-04-27T10:22:06.697" v="180" actId="47"/>
        <pc:sldMkLst>
          <pc:docMk/>
          <pc:sldMk cId="3710441974" sldId="347"/>
        </pc:sldMkLst>
      </pc:sldChg>
      <pc:sldChg chg="modSp mod modAnim">
        <pc:chgData name="Paul Burkart" userId="8597e483-fb1d-4145-82a7-59216028a243" providerId="ADAL" clId="{9718A8E3-DB08-4C35-B897-9B7AA4D7CC5D}" dt="2021-04-27T10:25:39.600" v="529"/>
        <pc:sldMkLst>
          <pc:docMk/>
          <pc:sldMk cId="3405371354" sldId="348"/>
        </pc:sldMkLst>
        <pc:spChg chg="mod">
          <ac:chgData name="Paul Burkart" userId="8597e483-fb1d-4145-82a7-59216028a243" providerId="ADAL" clId="{9718A8E3-DB08-4C35-B897-9B7AA4D7CC5D}" dt="2021-04-27T10:18:09.906" v="102" actId="20577"/>
          <ac:spMkLst>
            <pc:docMk/>
            <pc:sldMk cId="3405371354" sldId="348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0:17:05.869" v="86" actId="20577"/>
          <ac:spMkLst>
            <pc:docMk/>
            <pc:sldMk cId="3405371354" sldId="348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0:18:01.894" v="101" actId="948"/>
          <ac:spMkLst>
            <pc:docMk/>
            <pc:sldMk cId="3405371354" sldId="348"/>
            <ac:spMk id="5" creationId="{56346679-466D-4E96-A296-F2C3A84B2145}"/>
          </ac:spMkLst>
        </pc:spChg>
      </pc:sldChg>
      <pc:sldChg chg="modSp add mod modAnim">
        <pc:chgData name="Paul Burkart" userId="8597e483-fb1d-4145-82a7-59216028a243" providerId="ADAL" clId="{9718A8E3-DB08-4C35-B897-9B7AA4D7CC5D}" dt="2021-04-27T10:26:01.824" v="530"/>
        <pc:sldMkLst>
          <pc:docMk/>
          <pc:sldMk cId="3718987731" sldId="349"/>
        </pc:sldMkLst>
        <pc:spChg chg="mod">
          <ac:chgData name="Paul Burkart" userId="8597e483-fb1d-4145-82a7-59216028a243" providerId="ADAL" clId="{9718A8E3-DB08-4C35-B897-9B7AA4D7CC5D}" dt="2021-04-27T10:18:39.027" v="110"/>
          <ac:spMkLst>
            <pc:docMk/>
            <pc:sldMk cId="3718987731" sldId="349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0:18:23.029" v="105" actId="20577"/>
          <ac:spMkLst>
            <pc:docMk/>
            <pc:sldMk cId="3718987731" sldId="349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0:18:51.769" v="115"/>
          <ac:spMkLst>
            <pc:docMk/>
            <pc:sldMk cId="3718987731" sldId="349"/>
            <ac:spMk id="5" creationId="{56346679-466D-4E96-A296-F2C3A84B2145}"/>
          </ac:spMkLst>
        </pc:spChg>
      </pc:sldChg>
      <pc:sldChg chg="modSp add mod modAnim">
        <pc:chgData name="Paul Burkart" userId="8597e483-fb1d-4145-82a7-59216028a243" providerId="ADAL" clId="{9718A8E3-DB08-4C35-B897-9B7AA4D7CC5D}" dt="2021-04-27T10:26:13.354" v="531"/>
        <pc:sldMkLst>
          <pc:docMk/>
          <pc:sldMk cId="1936082774" sldId="350"/>
        </pc:sldMkLst>
        <pc:spChg chg="mod">
          <ac:chgData name="Paul Burkart" userId="8597e483-fb1d-4145-82a7-59216028a243" providerId="ADAL" clId="{9718A8E3-DB08-4C35-B897-9B7AA4D7CC5D}" dt="2021-04-27T10:19:17.088" v="123"/>
          <ac:spMkLst>
            <pc:docMk/>
            <pc:sldMk cId="1936082774" sldId="350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0:19:11.782" v="118" actId="20577"/>
          <ac:spMkLst>
            <pc:docMk/>
            <pc:sldMk cId="1936082774" sldId="350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0:19:27.987" v="128"/>
          <ac:spMkLst>
            <pc:docMk/>
            <pc:sldMk cId="1936082774" sldId="350"/>
            <ac:spMk id="5" creationId="{56346679-466D-4E96-A296-F2C3A84B2145}"/>
          </ac:spMkLst>
        </pc:spChg>
      </pc:sldChg>
      <pc:sldChg chg="modSp add mod modAnim">
        <pc:chgData name="Paul Burkart" userId="8597e483-fb1d-4145-82a7-59216028a243" providerId="ADAL" clId="{9718A8E3-DB08-4C35-B897-9B7AA4D7CC5D}" dt="2021-04-27T10:26:27.299" v="532"/>
        <pc:sldMkLst>
          <pc:docMk/>
          <pc:sldMk cId="1914850829" sldId="351"/>
        </pc:sldMkLst>
        <pc:spChg chg="mod">
          <ac:chgData name="Paul Burkart" userId="8597e483-fb1d-4145-82a7-59216028a243" providerId="ADAL" clId="{9718A8E3-DB08-4C35-B897-9B7AA4D7CC5D}" dt="2021-04-27T10:20:32.297" v="143" actId="20577"/>
          <ac:spMkLst>
            <pc:docMk/>
            <pc:sldMk cId="1914850829" sldId="351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0:19:42.292" v="131" actId="20577"/>
          <ac:spMkLst>
            <pc:docMk/>
            <pc:sldMk cId="1914850829" sldId="351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0:20:25.739" v="142" actId="1076"/>
          <ac:spMkLst>
            <pc:docMk/>
            <pc:sldMk cId="1914850829" sldId="351"/>
            <ac:spMk id="5" creationId="{56346679-466D-4E96-A296-F2C3A84B2145}"/>
          </ac:spMkLst>
        </pc:spChg>
      </pc:sldChg>
      <pc:sldChg chg="addSp modSp add mod modAnim">
        <pc:chgData name="Paul Burkart" userId="8597e483-fb1d-4145-82a7-59216028a243" providerId="ADAL" clId="{9718A8E3-DB08-4C35-B897-9B7AA4D7CC5D}" dt="2021-04-27T12:32:15.168" v="553" actId="20577"/>
        <pc:sldMkLst>
          <pc:docMk/>
          <pc:sldMk cId="1542709209" sldId="352"/>
        </pc:sldMkLst>
        <pc:spChg chg="mod">
          <ac:chgData name="Paul Burkart" userId="8597e483-fb1d-4145-82a7-59216028a243" providerId="ADAL" clId="{9718A8E3-DB08-4C35-B897-9B7AA4D7CC5D}" dt="2021-04-27T10:28:01.771" v="548"/>
          <ac:spMkLst>
            <pc:docMk/>
            <pc:sldMk cId="1542709209" sldId="352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2:32:15.168" v="553" actId="20577"/>
          <ac:spMkLst>
            <pc:docMk/>
            <pc:sldMk cId="1542709209" sldId="352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0:21:39.595" v="179" actId="1036"/>
          <ac:spMkLst>
            <pc:docMk/>
            <pc:sldMk cId="1542709209" sldId="352"/>
            <ac:spMk id="5" creationId="{56346679-466D-4E96-A296-F2C3A84B2145}"/>
          </ac:spMkLst>
        </pc:spChg>
        <pc:picChg chg="add mod">
          <ac:chgData name="Paul Burkart" userId="8597e483-fb1d-4145-82a7-59216028a243" providerId="ADAL" clId="{9718A8E3-DB08-4C35-B897-9B7AA4D7CC5D}" dt="2021-04-27T10:28:03.046" v="551"/>
          <ac:picMkLst>
            <pc:docMk/>
            <pc:sldMk cId="1542709209" sldId="352"/>
            <ac:picMk id="6" creationId="{DF664502-5581-4A98-A2CF-ADEA3B16F2C2}"/>
          </ac:picMkLst>
        </pc:picChg>
      </pc:sldChg>
      <pc:sldChg chg="delSp modSp add mod">
        <pc:chgData name="Paul Burkart" userId="8597e483-fb1d-4145-82a7-59216028a243" providerId="ADAL" clId="{9718A8E3-DB08-4C35-B897-9B7AA4D7CC5D}" dt="2021-04-27T14:58:36.829" v="743" actId="404"/>
        <pc:sldMkLst>
          <pc:docMk/>
          <pc:sldMk cId="1265902120" sldId="353"/>
        </pc:sldMkLst>
        <pc:spChg chg="mod">
          <ac:chgData name="Paul Burkart" userId="8597e483-fb1d-4145-82a7-59216028a243" providerId="ADAL" clId="{9718A8E3-DB08-4C35-B897-9B7AA4D7CC5D}" dt="2021-04-27T14:58:36.829" v="743" actId="404"/>
          <ac:spMkLst>
            <pc:docMk/>
            <pc:sldMk cId="1265902120" sldId="353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0:22:16.225" v="200" actId="20577"/>
          <ac:spMkLst>
            <pc:docMk/>
            <pc:sldMk cId="1265902120" sldId="353"/>
            <ac:spMk id="3" creationId="{00000000-0000-0000-0000-000000000000}"/>
          </ac:spMkLst>
        </pc:spChg>
        <pc:spChg chg="del">
          <ac:chgData name="Paul Burkart" userId="8597e483-fb1d-4145-82a7-59216028a243" providerId="ADAL" clId="{9718A8E3-DB08-4C35-B897-9B7AA4D7CC5D}" dt="2021-04-27T10:23:17.122" v="431" actId="478"/>
          <ac:spMkLst>
            <pc:docMk/>
            <pc:sldMk cId="1265902120" sldId="353"/>
            <ac:spMk id="5" creationId="{56346679-466D-4E96-A296-F2C3A84B2145}"/>
          </ac:spMkLst>
        </pc:spChg>
      </pc:sldChg>
      <pc:sldChg chg="modSp add mod">
        <pc:chgData name="Paul Burkart" userId="8597e483-fb1d-4145-82a7-59216028a243" providerId="ADAL" clId="{9718A8E3-DB08-4C35-B897-9B7AA4D7CC5D}" dt="2021-04-27T14:58:20.704" v="683" actId="404"/>
        <pc:sldMkLst>
          <pc:docMk/>
          <pc:sldMk cId="3699201979" sldId="354"/>
        </pc:sldMkLst>
        <pc:spChg chg="mod">
          <ac:chgData name="Paul Burkart" userId="8597e483-fb1d-4145-82a7-59216028a243" providerId="ADAL" clId="{9718A8E3-DB08-4C35-B897-9B7AA4D7CC5D}" dt="2021-04-27T14:58:20.704" v="683" actId="404"/>
          <ac:spMkLst>
            <pc:docMk/>
            <pc:sldMk cId="3699201979" sldId="354"/>
            <ac:spMk id="2" creationId="{33DD4A3B-FE61-48CE-8A12-8DC439048A0F}"/>
          </ac:spMkLst>
        </pc:spChg>
      </pc:sldChg>
      <pc:sldChg chg="modSp add mod modAnim">
        <pc:chgData name="Paul Burkart" userId="8597e483-fb1d-4145-82a7-59216028a243" providerId="ADAL" clId="{9718A8E3-DB08-4C35-B897-9B7AA4D7CC5D}" dt="2021-04-27T14:57:16.432" v="570"/>
        <pc:sldMkLst>
          <pc:docMk/>
          <pc:sldMk cId="3375239643" sldId="355"/>
        </pc:sldMkLst>
        <pc:spChg chg="mod">
          <ac:chgData name="Paul Burkart" userId="8597e483-fb1d-4145-82a7-59216028a243" providerId="ADAL" clId="{9718A8E3-DB08-4C35-B897-9B7AA4D7CC5D}" dt="2021-04-27T14:56:46.415" v="569" actId="20577"/>
          <ac:spMkLst>
            <pc:docMk/>
            <pc:sldMk cId="3375239643" sldId="355"/>
            <ac:spMk id="2" creationId="{33DD4A3B-FE61-48CE-8A12-8DC439048A0F}"/>
          </ac:spMkLst>
        </pc:spChg>
        <pc:spChg chg="mod">
          <ac:chgData name="Paul Burkart" userId="8597e483-fb1d-4145-82a7-59216028a243" providerId="ADAL" clId="{9718A8E3-DB08-4C35-B897-9B7AA4D7CC5D}" dt="2021-04-27T14:56:43.783" v="568" actId="20577"/>
          <ac:spMkLst>
            <pc:docMk/>
            <pc:sldMk cId="3375239643" sldId="355"/>
            <ac:spMk id="3" creationId="{00000000-0000-0000-0000-000000000000}"/>
          </ac:spMkLst>
        </pc:spChg>
        <pc:spChg chg="mod">
          <ac:chgData name="Paul Burkart" userId="8597e483-fb1d-4145-82a7-59216028a243" providerId="ADAL" clId="{9718A8E3-DB08-4C35-B897-9B7AA4D7CC5D}" dt="2021-04-27T14:56:22.879" v="564" actId="20577"/>
          <ac:spMkLst>
            <pc:docMk/>
            <pc:sldMk cId="3375239643" sldId="355"/>
            <ac:spMk id="5" creationId="{56346679-466D-4E96-A296-F2C3A84B21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Questions Review: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Articles of Confederation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A0BCCA-4417-4D90-9679-6F597AAB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910330A-8D22-4C6D-B14A-25E00F03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217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Why did the Founding Fathers create a weak government under the Articles of Confederation?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2971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They were afraid that states might lose their independence if the government were stronger.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They were worried that a strong central government might take away their rights.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They had a lot of complaints (grievances) under British rule, such as heavy taxes, and wanted a weaker government that could not engage in tyranny.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All of the above.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Which of the following is true about the Articles of Confederation?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2971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The Articles of Confederation divided up power between three branches.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The Articles of Confederation created a strong national government.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The Articles of Confederation created only a legislative branch.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The Articles of Confederation lasted for a long time.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All of the following were problems with the Articles of Confederation EXCEPT for: ____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2971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Congress could pass laws, but there was no president to enforce the laws.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The Articles could be easily changed and fixed, if needed.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Congress had no power to collect taxes.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The Articles did not create national courts, so there was no way to resolve conflicts between states.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The Articles of Confederation saw states ignore laws passed by Congress.  How did the new Constitution fix this problem?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3419475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It made it easier to amend, or change, the constitution.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It created three branches of government.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It limited the power of the president.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It divided our legislature into two parts: The House and the Senate.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400" b="1" i="0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did the Federalists believe the national government would not become too strong if the Constitution was adopted?</a:t>
            </a:r>
            <a:r>
              <a:rPr lang="en-US" sz="2400" b="0" i="0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US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fontAlgn="base"/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3419475"/>
            <a:ext cx="8229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 The people could only act through their representatives. 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 The federal government would use its powers to protect, not threaten, individual liberties. 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 Elected government officials could be trusted to protect individual rights. 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 A system of checks and balances would prevent the government from becoming tyrannical.</a:t>
            </a:r>
          </a:p>
        </p:txBody>
      </p:sp>
    </p:spTree>
    <p:extLst>
      <p:ext uri="{BB962C8B-B14F-4D97-AF65-F5344CB8AC3E}">
        <p14:creationId xmlns:p14="http://schemas.microsoft.com/office/powerpoint/2010/main" val="33752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How did the U.S. Constitution solve a problem created by the Articles of Confederation?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228600" y="3087231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It avoided the issue of states' rights.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It allowed the states to elect representatives.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It prevented the amendment of federal laws.</a:t>
            </a: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solidFill>
                  <a:srgbClr val="19191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It enabled the federal government to collect taxes.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Go to the “</a:t>
            </a:r>
            <a:r>
              <a:rPr lang="en-US" sz="2400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Review: Separation of Powers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” assignment on Teams.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Read “The Constitution” PDF and use this as a reference guide.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Open the “Separation of Powers” Word document.  Work on Part A</a:t>
            </a: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 (matching) and Part B (multiple choice) questions.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If you finish early, work on the iCivics games project.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0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Go to the “</a:t>
            </a:r>
            <a:r>
              <a:rPr lang="en-US" sz="2400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Review: Separation of Powers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” assignment on Teams.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Read “The Constitution” PDF and use this as a reference guide.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Open the “Separation of Powers” Word document.  Work on Part A</a:t>
            </a: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 (matching), Part B (whose job is it?), and Part C (multiple choice) questions.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If you finish early, work on </a:t>
            </a: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the iCivics games project.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1979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1824</TotalTime>
  <Words>605</Words>
  <Application>Microsoft Office PowerPoint</Application>
  <PresentationFormat>On-screen Show (4:3)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Bernard MT Condensed</vt:lpstr>
      <vt:lpstr>Calibri</vt:lpstr>
      <vt:lpstr>Cambria</vt:lpstr>
      <vt:lpstr>Comic Sans MS</vt:lpstr>
      <vt:lpstr>Segoe UI</vt:lpstr>
      <vt:lpstr>Tahoma</vt:lpstr>
      <vt:lpstr>Times New Roman</vt:lpstr>
      <vt:lpstr>Wingdings</vt:lpstr>
      <vt:lpstr>Curriculum Wheel</vt:lpstr>
      <vt:lpstr>Questions Review:  Articles of Confederation</vt:lpstr>
      <vt:lpstr>#13</vt:lpstr>
      <vt:lpstr>#14</vt:lpstr>
      <vt:lpstr>#15</vt:lpstr>
      <vt:lpstr>#16</vt:lpstr>
      <vt:lpstr>#18</vt:lpstr>
      <vt:lpstr>#19</vt:lpstr>
      <vt:lpstr>Today’s Assignment</vt:lpstr>
      <vt:lpstr>Today’s Assignment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46</cp:revision>
  <cp:lastPrinted>2021-04-20T17:02:45Z</cp:lastPrinted>
  <dcterms:created xsi:type="dcterms:W3CDTF">2015-08-19T15:54:33Z</dcterms:created>
  <dcterms:modified xsi:type="dcterms:W3CDTF">2021-04-27T14:58:41Z</dcterms:modified>
</cp:coreProperties>
</file>