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346" r:id="rId3"/>
    <p:sldId id="347" r:id="rId4"/>
    <p:sldId id="350" r:id="rId5"/>
    <p:sldId id="351" r:id="rId6"/>
    <p:sldId id="353" r:id="rId7"/>
    <p:sldId id="352" r:id="rId8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5E065"/>
    <a:srgbClr val="FAEA1A"/>
    <a:srgbClr val="F8F83E"/>
    <a:srgbClr val="F8E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B5F53-617E-42A6-B815-831CF646E49D}" v="36" dt="2021-04-28T17:23:06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2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E80B5F53-617E-42A6-B815-831CF646E49D}"/>
    <pc:docChg chg="undo redo custSel addSld delSld modSld">
      <pc:chgData name="Paul Burkart" userId="8597e483-fb1d-4145-82a7-59216028a243" providerId="ADAL" clId="{E80B5F53-617E-42A6-B815-831CF646E49D}" dt="2021-04-28T17:23:06.324" v="860"/>
      <pc:docMkLst>
        <pc:docMk/>
      </pc:docMkLst>
      <pc:sldChg chg="modTransition">
        <pc:chgData name="Paul Burkart" userId="8597e483-fb1d-4145-82a7-59216028a243" providerId="ADAL" clId="{E80B5F53-617E-42A6-B815-831CF646E49D}" dt="2021-04-28T17:23:06.324" v="860"/>
        <pc:sldMkLst>
          <pc:docMk/>
          <pc:sldMk cId="996550030" sldId="269"/>
        </pc:sldMkLst>
      </pc:sldChg>
      <pc:sldChg chg="del">
        <pc:chgData name="Paul Burkart" userId="8597e483-fb1d-4145-82a7-59216028a243" providerId="ADAL" clId="{E80B5F53-617E-42A6-B815-831CF646E49D}" dt="2021-04-28T16:46:28.849" v="0" actId="47"/>
        <pc:sldMkLst>
          <pc:docMk/>
          <pc:sldMk cId="3851380361" sldId="332"/>
        </pc:sldMkLst>
      </pc:sldChg>
      <pc:sldChg chg="del">
        <pc:chgData name="Paul Burkart" userId="8597e483-fb1d-4145-82a7-59216028a243" providerId="ADAL" clId="{E80B5F53-617E-42A6-B815-831CF646E49D}" dt="2021-04-28T16:46:28.849" v="0" actId="47"/>
        <pc:sldMkLst>
          <pc:docMk/>
          <pc:sldMk cId="854940098" sldId="335"/>
        </pc:sldMkLst>
      </pc:sldChg>
      <pc:sldChg chg="del">
        <pc:chgData name="Paul Burkart" userId="8597e483-fb1d-4145-82a7-59216028a243" providerId="ADAL" clId="{E80B5F53-617E-42A6-B815-831CF646E49D}" dt="2021-04-28T16:46:28.849" v="0" actId="47"/>
        <pc:sldMkLst>
          <pc:docMk/>
          <pc:sldMk cId="3305536816" sldId="339"/>
        </pc:sldMkLst>
      </pc:sldChg>
      <pc:sldChg chg="modTransition">
        <pc:chgData name="Paul Burkart" userId="8597e483-fb1d-4145-82a7-59216028a243" providerId="ADAL" clId="{E80B5F53-617E-42A6-B815-831CF646E49D}" dt="2021-04-28T17:22:42.845" v="856"/>
        <pc:sldMkLst>
          <pc:docMk/>
          <pc:sldMk cId="3576692760" sldId="346"/>
        </pc:sldMkLst>
      </pc:sldChg>
      <pc:sldChg chg="modTransition">
        <pc:chgData name="Paul Burkart" userId="8597e483-fb1d-4145-82a7-59216028a243" providerId="ADAL" clId="{E80B5F53-617E-42A6-B815-831CF646E49D}" dt="2021-04-28T17:22:34.366" v="854"/>
        <pc:sldMkLst>
          <pc:docMk/>
          <pc:sldMk cId="3710441974" sldId="347"/>
        </pc:sldMkLst>
      </pc:sldChg>
      <pc:sldChg chg="del">
        <pc:chgData name="Paul Burkart" userId="8597e483-fb1d-4145-82a7-59216028a243" providerId="ADAL" clId="{E80B5F53-617E-42A6-B815-831CF646E49D}" dt="2021-04-28T16:46:28.849" v="0" actId="47"/>
        <pc:sldMkLst>
          <pc:docMk/>
          <pc:sldMk cId="3405371354" sldId="348"/>
        </pc:sldMkLst>
      </pc:sldChg>
      <pc:sldChg chg="del">
        <pc:chgData name="Paul Burkart" userId="8597e483-fb1d-4145-82a7-59216028a243" providerId="ADAL" clId="{E80B5F53-617E-42A6-B815-831CF646E49D}" dt="2021-04-28T16:46:28.849" v="0" actId="47"/>
        <pc:sldMkLst>
          <pc:docMk/>
          <pc:sldMk cId="303070310" sldId="349"/>
        </pc:sldMkLst>
      </pc:sldChg>
      <pc:sldChg chg="addSp modSp mod modTransition modAnim">
        <pc:chgData name="Paul Burkart" userId="8597e483-fb1d-4145-82a7-59216028a243" providerId="ADAL" clId="{E80B5F53-617E-42A6-B815-831CF646E49D}" dt="2021-04-28T17:22:30.291" v="853"/>
        <pc:sldMkLst>
          <pc:docMk/>
          <pc:sldMk cId="575818371" sldId="350"/>
        </pc:sldMkLst>
        <pc:spChg chg="mod">
          <ac:chgData name="Paul Burkart" userId="8597e483-fb1d-4145-82a7-59216028a243" providerId="ADAL" clId="{E80B5F53-617E-42A6-B815-831CF646E49D}" dt="2021-04-28T16:55:54.649" v="122" actId="20577"/>
          <ac:spMkLst>
            <pc:docMk/>
            <pc:sldMk cId="575818371" sldId="350"/>
            <ac:spMk id="3" creationId="{00000000-0000-0000-0000-000000000000}"/>
          </ac:spMkLst>
        </pc:spChg>
        <pc:spChg chg="mod">
          <ac:chgData name="Paul Burkart" userId="8597e483-fb1d-4145-82a7-59216028a243" providerId="ADAL" clId="{E80B5F53-617E-42A6-B815-831CF646E49D}" dt="2021-04-28T16:56:46.423" v="298" actId="1076"/>
          <ac:spMkLst>
            <pc:docMk/>
            <pc:sldMk cId="575818371" sldId="350"/>
            <ac:spMk id="5" creationId="{56346679-466D-4E96-A296-F2C3A84B2145}"/>
          </ac:spMkLst>
        </pc:spChg>
        <pc:spChg chg="add mod">
          <ac:chgData name="Paul Burkart" userId="8597e483-fb1d-4145-82a7-59216028a243" providerId="ADAL" clId="{E80B5F53-617E-42A6-B815-831CF646E49D}" dt="2021-04-28T16:58:33.143" v="359" actId="1035"/>
          <ac:spMkLst>
            <pc:docMk/>
            <pc:sldMk cId="575818371" sldId="350"/>
            <ac:spMk id="7" creationId="{D014B96F-4F16-423F-959F-DE8517CC2A31}"/>
          </ac:spMkLst>
        </pc:spChg>
        <pc:picChg chg="mod">
          <ac:chgData name="Paul Burkart" userId="8597e483-fb1d-4145-82a7-59216028a243" providerId="ADAL" clId="{E80B5F53-617E-42A6-B815-831CF646E49D}" dt="2021-04-28T16:56:40.371" v="297" actId="14100"/>
          <ac:picMkLst>
            <pc:docMk/>
            <pc:sldMk cId="575818371" sldId="350"/>
            <ac:picMk id="6" creationId="{9339E49F-7BC2-4817-8457-CB87A348AB03}"/>
          </ac:picMkLst>
        </pc:picChg>
      </pc:sldChg>
      <pc:sldChg chg="modSp mod modTransition modAnim">
        <pc:chgData name="Paul Burkart" userId="8597e483-fb1d-4145-82a7-59216028a243" providerId="ADAL" clId="{E80B5F53-617E-42A6-B815-831CF646E49D}" dt="2021-04-28T17:22:50.176" v="857"/>
        <pc:sldMkLst>
          <pc:docMk/>
          <pc:sldMk cId="658513554" sldId="351"/>
        </pc:sldMkLst>
        <pc:spChg chg="mod">
          <ac:chgData name="Paul Burkart" userId="8597e483-fb1d-4145-82a7-59216028a243" providerId="ADAL" clId="{E80B5F53-617E-42A6-B815-831CF646E49D}" dt="2021-04-28T17:19:10.825" v="386" actId="20577"/>
          <ac:spMkLst>
            <pc:docMk/>
            <pc:sldMk cId="658513554" sldId="351"/>
            <ac:spMk id="3" creationId="{00000000-0000-0000-0000-000000000000}"/>
          </ac:spMkLst>
        </pc:spChg>
        <pc:spChg chg="mod">
          <ac:chgData name="Paul Burkart" userId="8597e483-fb1d-4145-82a7-59216028a243" providerId="ADAL" clId="{E80B5F53-617E-42A6-B815-831CF646E49D}" dt="2021-04-28T17:21:05.747" v="834" actId="1076"/>
          <ac:spMkLst>
            <pc:docMk/>
            <pc:sldMk cId="658513554" sldId="351"/>
            <ac:spMk id="5" creationId="{56346679-466D-4E96-A296-F2C3A84B2145}"/>
          </ac:spMkLst>
        </pc:spChg>
      </pc:sldChg>
      <pc:sldChg chg="addSp delSp modSp add mod modTransition">
        <pc:chgData name="Paul Burkart" userId="8597e483-fb1d-4145-82a7-59216028a243" providerId="ADAL" clId="{E80B5F53-617E-42A6-B815-831CF646E49D}" dt="2021-04-28T17:22:59.186" v="859"/>
        <pc:sldMkLst>
          <pc:docMk/>
          <pc:sldMk cId="973694267" sldId="352"/>
        </pc:sldMkLst>
        <pc:spChg chg="mod">
          <ac:chgData name="Paul Burkart" userId="8597e483-fb1d-4145-82a7-59216028a243" providerId="ADAL" clId="{E80B5F53-617E-42A6-B815-831CF646E49D}" dt="2021-04-28T16:47:55.790" v="115" actId="27636"/>
          <ac:spMkLst>
            <pc:docMk/>
            <pc:sldMk cId="973694267" sldId="352"/>
            <ac:spMk id="3" creationId="{00000000-0000-0000-0000-000000000000}"/>
          </ac:spMkLst>
        </pc:spChg>
        <pc:spChg chg="del">
          <ac:chgData name="Paul Burkart" userId="8597e483-fb1d-4145-82a7-59216028a243" providerId="ADAL" clId="{E80B5F53-617E-42A6-B815-831CF646E49D}" dt="2021-04-28T16:46:41.634" v="2" actId="478"/>
          <ac:spMkLst>
            <pc:docMk/>
            <pc:sldMk cId="973694267" sldId="352"/>
            <ac:spMk id="5" creationId="{56346679-466D-4E96-A296-F2C3A84B2145}"/>
          </ac:spMkLst>
        </pc:spChg>
        <pc:picChg chg="add mod">
          <ac:chgData name="Paul Burkart" userId="8597e483-fb1d-4145-82a7-59216028a243" providerId="ADAL" clId="{E80B5F53-617E-42A6-B815-831CF646E49D}" dt="2021-04-28T16:46:42.144" v="3"/>
          <ac:picMkLst>
            <pc:docMk/>
            <pc:sldMk cId="973694267" sldId="352"/>
            <ac:picMk id="4" creationId="{145F9985-11F0-4C6A-A7BB-DCFE427F7957}"/>
          </ac:picMkLst>
        </pc:picChg>
      </pc:sldChg>
      <pc:sldChg chg="add modTransition modAnim">
        <pc:chgData name="Paul Burkart" userId="8597e483-fb1d-4145-82a7-59216028a243" providerId="ADAL" clId="{E80B5F53-617E-42A6-B815-831CF646E49D}" dt="2021-04-28T17:22:55.881" v="858"/>
        <pc:sldMkLst>
          <pc:docMk/>
          <pc:sldMk cId="3191287189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4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6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0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 Trials</a:t>
            </a:r>
          </a:p>
        </p:txBody>
      </p:sp>
      <p:pic>
        <p:nvPicPr>
          <p:cNvPr id="1028" name="Picture 4" descr="Bitmoji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69"/>
          <a:stretch/>
        </p:blipFill>
        <p:spPr bwMode="auto">
          <a:xfrm>
            <a:off x="2667000" y="1674812"/>
            <a:ext cx="3955317" cy="26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tmoji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813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tmoji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7" y="281940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5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2</a:t>
            </a:r>
            <a:r>
              <a:rPr lang="en-US" dirty="0"/>
              <a:t>: STATE v. JACKSON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828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Question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Did Terry Jackson drive in a reckless and negligent way, resulting in the death of Jane Anderson?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819400"/>
            <a:ext cx="7848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Crime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Negligent Homicide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To find the defendant guilty of negligent homicide, the prosecution must prove that: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behaved in reckless way, putting others at risk.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failed to realize that his actions were dangerous and could have resulted in someone’s death.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is guilty of this crime beyond any reasonable doubt.</a:t>
            </a:r>
          </a:p>
        </p:txBody>
      </p:sp>
    </p:spTree>
    <p:extLst>
      <p:ext uri="{BB962C8B-B14F-4D97-AF65-F5344CB8AC3E}">
        <p14:creationId xmlns:p14="http://schemas.microsoft.com/office/powerpoint/2010/main" val="357669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2</a:t>
            </a:r>
            <a:r>
              <a:rPr lang="en-US" dirty="0"/>
              <a:t>: STATE v. JACKSON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304800" y="1898452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Prosecution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Julissa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Chris Jones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Luciano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Pat Martin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Armani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Officer Kelly </a:t>
            </a:r>
            <a:r>
              <a:rPr lang="en-US" sz="2200" u="sng" dirty="0" err="1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Demlong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Adilen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Christian,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Glenia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 Sherlyn</a:t>
            </a:r>
          </a:p>
          <a:p>
            <a:pPr>
              <a:spcAft>
                <a:spcPts val="1200"/>
              </a:spcAft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F29CF-55BE-4883-BE6E-FC316DBE32B5}"/>
              </a:ext>
            </a:extLst>
          </p:cNvPr>
          <p:cNvSpPr txBox="1"/>
          <p:nvPr/>
        </p:nvSpPr>
        <p:spPr>
          <a:xfrm>
            <a:off x="4724400" y="1898452"/>
            <a:ext cx="4191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Defense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Jordan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Jackson (Defendant)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Brian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Shaun Anderson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Trenton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Tracy Roller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Amanda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Isabella, Elizabeth</a:t>
            </a:r>
          </a:p>
        </p:txBody>
      </p:sp>
    </p:spTree>
    <p:extLst>
      <p:ext uri="{BB962C8B-B14F-4D97-AF65-F5344CB8AC3E}">
        <p14:creationId xmlns:p14="http://schemas.microsoft.com/office/powerpoint/2010/main" val="371044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VERDICT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47700" y="2057400"/>
            <a:ext cx="7848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By a vote of 5-2, we the jury find the defendant, Terry Jackson…</a:t>
            </a:r>
          </a:p>
          <a:p>
            <a:pPr>
              <a:spcAft>
                <a:spcPts val="1200"/>
              </a:spcAft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… of negligent homicide.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339E49F-7BC2-4817-8457-CB87A348A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69"/>
          <a:stretch/>
        </p:blipFill>
        <p:spPr bwMode="auto">
          <a:xfrm>
            <a:off x="5433280" y="4267200"/>
            <a:ext cx="3475037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4B96F-4F16-423F-959F-DE8517CC2A31}"/>
              </a:ext>
            </a:extLst>
          </p:cNvPr>
          <p:cNvSpPr txBox="1"/>
          <p:nvPr/>
        </p:nvSpPr>
        <p:spPr>
          <a:xfrm>
            <a:off x="3114675" y="3581400"/>
            <a:ext cx="2914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GUILTY!!!</a:t>
            </a:r>
          </a:p>
        </p:txBody>
      </p:sp>
    </p:spTree>
    <p:extLst>
      <p:ext uri="{BB962C8B-B14F-4D97-AF65-F5344CB8AC3E}">
        <p14:creationId xmlns:p14="http://schemas.microsoft.com/office/powerpoint/2010/main" val="57581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 Trial Impressions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47700" y="1828800"/>
            <a:ext cx="7848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Preparation is paramount!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Clear speaking and organization are also important!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Having a good argument with evidence to support it is the key to a strong case.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Little details are sometimes the difference between a winning and losing case.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Cross-examination questions are crucial, but hard to prepare for.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Closing statements should leave a lasting impression in the mind of the jury.</a:t>
            </a:r>
          </a:p>
        </p:txBody>
      </p:sp>
    </p:spTree>
    <p:extLst>
      <p:ext uri="{BB962C8B-B14F-4D97-AF65-F5344CB8AC3E}">
        <p14:creationId xmlns:p14="http://schemas.microsoft.com/office/powerpoint/2010/main" val="65851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Bell Ringer: Meme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47700" y="1691819"/>
            <a:ext cx="784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Think about what we’ve learned during the mock trial process about court cases, law, the role of lawyers and the jury, or even the mock trial process itself.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Go to the online meme generator at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  <a:hlinkClick r:id="rId3"/>
              </a:rPr>
              <a:t>https://imgflip.com/memetemplates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and create a meme about this!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Post your meme on our “Maps and Images” channel on Teams, with a one sentence explanation for it.</a:t>
            </a:r>
          </a:p>
        </p:txBody>
      </p:sp>
    </p:spTree>
    <p:extLst>
      <p:ext uri="{BB962C8B-B14F-4D97-AF65-F5344CB8AC3E}">
        <p14:creationId xmlns:p14="http://schemas.microsoft.com/office/powerpoint/2010/main" val="319128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Bell Ringer: Meme Generator</a:t>
            </a:r>
          </a:p>
        </p:txBody>
      </p:sp>
      <p:pic>
        <p:nvPicPr>
          <p:cNvPr id="4" name="Picture 2" descr="https://i.imgflip.com/3qos1d.jpg">
            <a:extLst>
              <a:ext uri="{FF2B5EF4-FFF2-40B4-BE49-F238E27FC236}">
                <a16:creationId xmlns:a16="http://schemas.microsoft.com/office/drawing/2014/main" id="{145F9985-11F0-4C6A-A7BB-DCFE427F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38" y="1707211"/>
            <a:ext cx="7398121" cy="478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9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1630</TotalTime>
  <Words>335</Words>
  <Application>Microsoft Office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Bernard MT Condensed</vt:lpstr>
      <vt:lpstr>Calibri</vt:lpstr>
      <vt:lpstr>Cambria</vt:lpstr>
      <vt:lpstr>Comic Sans MS</vt:lpstr>
      <vt:lpstr>Wingdings</vt:lpstr>
      <vt:lpstr>Curriculum Wheel</vt:lpstr>
      <vt:lpstr>Mock Trials</vt:lpstr>
      <vt:lpstr>Case 2: STATE v. JACKSON</vt:lpstr>
      <vt:lpstr>Case 2: STATE v. JACKSON</vt:lpstr>
      <vt:lpstr>VERDICT</vt:lpstr>
      <vt:lpstr>Mock Trial Impressions</vt:lpstr>
      <vt:lpstr>Bell Ringer: Meme Generator</vt:lpstr>
      <vt:lpstr>Bell Ringer: Meme Generator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Burkart</dc:creator>
  <cp:lastModifiedBy>Paul Burkart</cp:lastModifiedBy>
  <cp:revision>47</cp:revision>
  <cp:lastPrinted>2021-04-20T17:02:45Z</cp:lastPrinted>
  <dcterms:created xsi:type="dcterms:W3CDTF">2015-08-19T15:54:33Z</dcterms:created>
  <dcterms:modified xsi:type="dcterms:W3CDTF">2021-04-28T17:23:08Z</dcterms:modified>
</cp:coreProperties>
</file>