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3" r:id="rId2"/>
    <p:sldId id="354" r:id="rId3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5E065"/>
    <a:srgbClr val="FAEA1A"/>
    <a:srgbClr val="F8F83E"/>
    <a:srgbClr val="F8E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AF38A-96C2-4F9F-92D2-E6A2B04AE2F1}" v="8" dt="2021-04-29T11:40:22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2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2C3AF38A-96C2-4F9F-92D2-E6A2B04AE2F1}"/>
    <pc:docChg chg="delSld modSld">
      <pc:chgData name="Paul Burkart" userId="8597e483-fb1d-4145-82a7-59216028a243" providerId="ADAL" clId="{2C3AF38A-96C2-4F9F-92D2-E6A2B04AE2F1}" dt="2021-04-29T11:40:59.581" v="306" actId="1036"/>
      <pc:docMkLst>
        <pc:docMk/>
      </pc:docMkLst>
      <pc:sldChg chg="delSp del">
        <pc:chgData name="Paul Burkart" userId="8597e483-fb1d-4145-82a7-59216028a243" providerId="ADAL" clId="{2C3AF38A-96C2-4F9F-92D2-E6A2B04AE2F1}" dt="2021-04-29T11:38:47.412" v="1" actId="47"/>
        <pc:sldMkLst>
          <pc:docMk/>
          <pc:sldMk cId="996550030" sldId="269"/>
        </pc:sldMkLst>
        <pc:picChg chg="del">
          <ac:chgData name="Paul Burkart" userId="8597e483-fb1d-4145-82a7-59216028a243" providerId="ADAL" clId="{2C3AF38A-96C2-4F9F-92D2-E6A2B04AE2F1}" dt="2021-04-29T11:38:42.995" v="0" actId="21"/>
          <ac:picMkLst>
            <pc:docMk/>
            <pc:sldMk cId="996550030" sldId="269"/>
            <ac:picMk id="4" creationId="{14A0BCCA-4417-4D90-9679-6F597AAB1D67}"/>
          </ac:picMkLst>
        </pc:picChg>
      </pc:sldChg>
      <pc:sldChg chg="del">
        <pc:chgData name="Paul Burkart" userId="8597e483-fb1d-4145-82a7-59216028a243" providerId="ADAL" clId="{2C3AF38A-96C2-4F9F-92D2-E6A2B04AE2F1}" dt="2021-04-29T11:38:47.412" v="1" actId="47"/>
        <pc:sldMkLst>
          <pc:docMk/>
          <pc:sldMk cId="3405371354" sldId="348"/>
        </pc:sldMkLst>
      </pc:sldChg>
      <pc:sldChg chg="del">
        <pc:chgData name="Paul Burkart" userId="8597e483-fb1d-4145-82a7-59216028a243" providerId="ADAL" clId="{2C3AF38A-96C2-4F9F-92D2-E6A2B04AE2F1}" dt="2021-04-29T11:38:47.412" v="1" actId="47"/>
        <pc:sldMkLst>
          <pc:docMk/>
          <pc:sldMk cId="3718987731" sldId="349"/>
        </pc:sldMkLst>
      </pc:sldChg>
      <pc:sldChg chg="del">
        <pc:chgData name="Paul Burkart" userId="8597e483-fb1d-4145-82a7-59216028a243" providerId="ADAL" clId="{2C3AF38A-96C2-4F9F-92D2-E6A2B04AE2F1}" dt="2021-04-29T11:38:47.412" v="1" actId="47"/>
        <pc:sldMkLst>
          <pc:docMk/>
          <pc:sldMk cId="1936082774" sldId="350"/>
        </pc:sldMkLst>
      </pc:sldChg>
      <pc:sldChg chg="del">
        <pc:chgData name="Paul Burkart" userId="8597e483-fb1d-4145-82a7-59216028a243" providerId="ADAL" clId="{2C3AF38A-96C2-4F9F-92D2-E6A2B04AE2F1}" dt="2021-04-29T11:38:47.412" v="1" actId="47"/>
        <pc:sldMkLst>
          <pc:docMk/>
          <pc:sldMk cId="1914850829" sldId="351"/>
        </pc:sldMkLst>
      </pc:sldChg>
      <pc:sldChg chg="del">
        <pc:chgData name="Paul Burkart" userId="8597e483-fb1d-4145-82a7-59216028a243" providerId="ADAL" clId="{2C3AF38A-96C2-4F9F-92D2-E6A2B04AE2F1}" dt="2021-04-29T11:38:47.412" v="1" actId="47"/>
        <pc:sldMkLst>
          <pc:docMk/>
          <pc:sldMk cId="1542709209" sldId="352"/>
        </pc:sldMkLst>
      </pc:sldChg>
      <pc:sldChg chg="addSp modSp mod">
        <pc:chgData name="Paul Burkart" userId="8597e483-fb1d-4145-82a7-59216028a243" providerId="ADAL" clId="{2C3AF38A-96C2-4F9F-92D2-E6A2B04AE2F1}" dt="2021-04-29T11:40:59.581" v="306" actId="1036"/>
        <pc:sldMkLst>
          <pc:docMk/>
          <pc:sldMk cId="1265902120" sldId="353"/>
        </pc:sldMkLst>
        <pc:spChg chg="mod">
          <ac:chgData name="Paul Burkart" userId="8597e483-fb1d-4145-82a7-59216028a243" providerId="ADAL" clId="{2C3AF38A-96C2-4F9F-92D2-E6A2B04AE2F1}" dt="2021-04-29T11:40:59.581" v="306" actId="1036"/>
          <ac:spMkLst>
            <pc:docMk/>
            <pc:sldMk cId="1265902120" sldId="353"/>
            <ac:spMk id="2" creationId="{33DD4A3B-FE61-48CE-8A12-8DC439048A0F}"/>
          </ac:spMkLst>
        </pc:spChg>
        <pc:picChg chg="add mod">
          <ac:chgData name="Paul Burkart" userId="8597e483-fb1d-4145-82a7-59216028a243" providerId="ADAL" clId="{2C3AF38A-96C2-4F9F-92D2-E6A2B04AE2F1}" dt="2021-04-29T11:40:22.579" v="298" actId="14100"/>
          <ac:picMkLst>
            <pc:docMk/>
            <pc:sldMk cId="1265902120" sldId="353"/>
            <ac:picMk id="4" creationId="{E57552D2-432D-4246-BB9A-7B43AA0B1F9C}"/>
          </ac:picMkLst>
        </pc:picChg>
      </pc:sldChg>
      <pc:sldChg chg="del">
        <pc:chgData name="Paul Burkart" userId="8597e483-fb1d-4145-82a7-59216028a243" providerId="ADAL" clId="{2C3AF38A-96C2-4F9F-92D2-E6A2B04AE2F1}" dt="2021-04-29T11:38:47.412" v="1" actId="47"/>
        <pc:sldMkLst>
          <pc:docMk/>
          <pc:sldMk cId="3375239643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304800" y="1873508"/>
            <a:ext cx="7848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u="sng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Work on Quiz 9 &amp; Quiz 10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.  They are open notes.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Finish both quizzes!  </a:t>
            </a:r>
            <a:r>
              <a:rPr lang="en-US" sz="2800" u="sng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 will drop your lowest quiz grade in PowerSchool</a:t>
            </a:r>
            <a:r>
              <a:rPr lang="en-US" sz="2800" u="sng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u="sng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Use the remaining time to either</a:t>
            </a:r>
            <a:r>
              <a:rPr lang="en-US" sz="2800" u="sng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Play the iCivics games for our project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</a:rPr>
              <a:t>Finish any missing assignments</a:t>
            </a:r>
            <a:endParaRPr lang="en-US" sz="2800" dirty="0">
              <a:effectLst/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7552D2-432D-4246-BB9A-7B43AA0B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81400"/>
            <a:ext cx="318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0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Go to the “</a:t>
            </a:r>
            <a:r>
              <a:rPr lang="en-US" sz="2400" u="sng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Review: Separation of Powers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” assignment on Teams.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Read “The Constitution” PDF and use this as a reference guide.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Open the “Separation of Powers” Word document.  Work on Part A</a:t>
            </a:r>
            <a:r>
              <a:rPr lang="en-US" sz="2400" dirty="0">
                <a:latin typeface="Tahoma" panose="020B0604030504040204" pitchFamily="34" charset="0"/>
                <a:ea typeface="Times New Roman" panose="02020603050405020304" pitchFamily="18" charset="0"/>
              </a:rPr>
              <a:t> (matching), Part B (whose job is it?), and Part C (multiple choice) questions.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If you finish early, work on </a:t>
            </a:r>
            <a:r>
              <a:rPr lang="en-US" sz="2400" dirty="0">
                <a:latin typeface="Tahoma" panose="020B0604030504040204" pitchFamily="34" charset="0"/>
                <a:ea typeface="Times New Roman" panose="02020603050405020304" pitchFamily="18" charset="0"/>
              </a:rPr>
              <a:t>the iCivics games project.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1979"/>
      </p:ext>
    </p:extLst>
  </p:cSld>
  <p:clrMapOvr>
    <a:masterClrMapping/>
  </p:clrMapOvr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1827</TotalTime>
  <Words>125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Bernard MT Condensed</vt:lpstr>
      <vt:lpstr>Calibri</vt:lpstr>
      <vt:lpstr>Cambria</vt:lpstr>
      <vt:lpstr>Comic Sans MS</vt:lpstr>
      <vt:lpstr>Tahoma</vt:lpstr>
      <vt:lpstr>Times New Roman</vt:lpstr>
      <vt:lpstr>Wingdings</vt:lpstr>
      <vt:lpstr>Curriculum Wheel</vt:lpstr>
      <vt:lpstr>Today’s Assignment</vt:lpstr>
      <vt:lpstr>Today’s Assignment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Burkart</dc:creator>
  <cp:lastModifiedBy>Paul Burkart</cp:lastModifiedBy>
  <cp:revision>47</cp:revision>
  <cp:lastPrinted>2021-04-20T17:02:45Z</cp:lastPrinted>
  <dcterms:created xsi:type="dcterms:W3CDTF">2015-08-19T15:54:33Z</dcterms:created>
  <dcterms:modified xsi:type="dcterms:W3CDTF">2021-04-29T11:41:26Z</dcterms:modified>
</cp:coreProperties>
</file>