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3"/>
  </p:notesMasterIdLst>
  <p:handoutMasterIdLst>
    <p:handoutMasterId r:id="rId24"/>
  </p:handoutMasterIdLst>
  <p:sldIdLst>
    <p:sldId id="471" r:id="rId5"/>
    <p:sldId id="477" r:id="rId6"/>
    <p:sldId id="478" r:id="rId7"/>
    <p:sldId id="479" r:id="rId8"/>
    <p:sldId id="490" r:id="rId9"/>
    <p:sldId id="480" r:id="rId10"/>
    <p:sldId id="481" r:id="rId11"/>
    <p:sldId id="482" r:id="rId12"/>
    <p:sldId id="483" r:id="rId13"/>
    <p:sldId id="491" r:id="rId14"/>
    <p:sldId id="484" r:id="rId15"/>
    <p:sldId id="485" r:id="rId16"/>
    <p:sldId id="487" r:id="rId17"/>
    <p:sldId id="492" r:id="rId18"/>
    <p:sldId id="486" r:id="rId19"/>
    <p:sldId id="488" r:id="rId20"/>
    <p:sldId id="489" r:id="rId21"/>
    <p:sldId id="475" r:id="rId22"/>
  </p:sldIdLst>
  <p:sldSz cx="9144000" cy="6858000" type="screen4x3"/>
  <p:notesSz cx="7102475" cy="9388475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6719A-60C0-4355-BA25-1E0921F485A5}" v="79" dt="2020-03-30T10:31:26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A786719A-60C0-4355-BA25-1E0921F485A5}"/>
    <pc:docChg chg="undo custSel addSld delSld modSld sldOrd">
      <pc:chgData name="Paul Burkart" userId="8597e483-fb1d-4145-82a7-59216028a243" providerId="ADAL" clId="{A786719A-60C0-4355-BA25-1E0921F485A5}" dt="2020-03-30T10:33:43.127" v="2567" actId="20577"/>
      <pc:docMkLst>
        <pc:docMk/>
      </pc:docMkLst>
      <pc:sldChg chg="addSp delSp modSp">
        <pc:chgData name="Paul Burkart" userId="8597e483-fb1d-4145-82a7-59216028a243" providerId="ADAL" clId="{A786719A-60C0-4355-BA25-1E0921F485A5}" dt="2020-03-30T09:57:58.758" v="21" actId="1076"/>
        <pc:sldMkLst>
          <pc:docMk/>
          <pc:sldMk cId="2901978785" sldId="471"/>
        </pc:sldMkLst>
        <pc:spChg chg="add del">
          <ac:chgData name="Paul Burkart" userId="8597e483-fb1d-4145-82a7-59216028a243" providerId="ADAL" clId="{A786719A-60C0-4355-BA25-1E0921F485A5}" dt="2020-03-30T09:57:36.870" v="18" actId="478"/>
          <ac:spMkLst>
            <pc:docMk/>
            <pc:sldMk cId="2901978785" sldId="471"/>
            <ac:spMk id="2" creationId="{D2E50687-1499-47D7-92FB-84D3532D5222}"/>
          </ac:spMkLst>
        </pc:spChg>
        <pc:spChg chg="del mod">
          <ac:chgData name="Paul Burkart" userId="8597e483-fb1d-4145-82a7-59216028a243" providerId="ADAL" clId="{A786719A-60C0-4355-BA25-1E0921F485A5}" dt="2020-03-30T09:57:27.915" v="16" actId="478"/>
          <ac:spMkLst>
            <pc:docMk/>
            <pc:sldMk cId="2901978785" sldId="471"/>
            <ac:spMk id="5" creationId="{00000000-0000-0000-0000-000000000000}"/>
          </ac:spMkLst>
        </pc:spChg>
        <pc:spChg chg="mod">
          <ac:chgData name="Paul Burkart" userId="8597e483-fb1d-4145-82a7-59216028a243" providerId="ADAL" clId="{A786719A-60C0-4355-BA25-1E0921F485A5}" dt="2020-03-30T09:56:38.246" v="13" actId="20577"/>
          <ac:spMkLst>
            <pc:docMk/>
            <pc:sldMk cId="2901978785" sldId="471"/>
            <ac:spMk id="77826" creationId="{00000000-0000-0000-0000-000000000000}"/>
          </ac:spMkLst>
        </pc:spChg>
        <pc:picChg chg="add mod">
          <ac:chgData name="Paul Burkart" userId="8597e483-fb1d-4145-82a7-59216028a243" providerId="ADAL" clId="{A786719A-60C0-4355-BA25-1E0921F485A5}" dt="2020-03-30T09:57:58.758" v="21" actId="1076"/>
          <ac:picMkLst>
            <pc:docMk/>
            <pc:sldMk cId="2901978785" sldId="471"/>
            <ac:picMk id="3" creationId="{BAE1AC06-C8CD-4917-B1E4-26802E5BA06B}"/>
          </ac:picMkLst>
        </pc:picChg>
      </pc:sldChg>
      <pc:sldChg chg="modSp">
        <pc:chgData name="Paul Burkart" userId="8597e483-fb1d-4145-82a7-59216028a243" providerId="ADAL" clId="{A786719A-60C0-4355-BA25-1E0921F485A5}" dt="2020-03-30T10:32:30.025" v="2487" actId="20577"/>
        <pc:sldMkLst>
          <pc:docMk/>
          <pc:sldMk cId="3640768325" sldId="475"/>
        </pc:sldMkLst>
        <pc:spChg chg="mod">
          <ac:chgData name="Paul Burkart" userId="8597e483-fb1d-4145-82a7-59216028a243" providerId="ADAL" clId="{A786719A-60C0-4355-BA25-1E0921F485A5}" dt="2020-03-30T10:32:27.600" v="2477" actId="14100"/>
          <ac:spMkLst>
            <pc:docMk/>
            <pc:sldMk cId="3640768325" sldId="475"/>
            <ac:spMk id="5" creationId="{00000000-0000-0000-0000-000000000000}"/>
          </ac:spMkLst>
        </pc:spChg>
        <pc:spChg chg="mod">
          <ac:chgData name="Paul Burkart" userId="8597e483-fb1d-4145-82a7-59216028a243" providerId="ADAL" clId="{A786719A-60C0-4355-BA25-1E0921F485A5}" dt="2020-03-30T10:32:30.025" v="2487" actId="20577"/>
          <ac:spMkLst>
            <pc:docMk/>
            <pc:sldMk cId="3640768325" sldId="475"/>
            <ac:spMk id="77826" creationId="{00000000-0000-0000-0000-000000000000}"/>
          </ac:spMkLst>
        </pc:spChg>
      </pc:sldChg>
      <pc:sldChg chg="del">
        <pc:chgData name="Paul Burkart" userId="8597e483-fb1d-4145-82a7-59216028a243" providerId="ADAL" clId="{A786719A-60C0-4355-BA25-1E0921F485A5}" dt="2020-03-30T10:31:40.890" v="2366" actId="2696"/>
        <pc:sldMkLst>
          <pc:docMk/>
          <pc:sldMk cId="1540627878" sldId="476"/>
        </pc:sldMkLst>
      </pc:sldChg>
      <pc:sldChg chg="addSp delSp modSp add">
        <pc:chgData name="Paul Burkart" userId="8597e483-fb1d-4145-82a7-59216028a243" providerId="ADAL" clId="{A786719A-60C0-4355-BA25-1E0921F485A5}" dt="2020-03-30T10:01:28.953" v="302" actId="20577"/>
        <pc:sldMkLst>
          <pc:docMk/>
          <pc:sldMk cId="2410821615" sldId="477"/>
        </pc:sldMkLst>
        <pc:spChg chg="add mod">
          <ac:chgData name="Paul Burkart" userId="8597e483-fb1d-4145-82a7-59216028a243" providerId="ADAL" clId="{A786719A-60C0-4355-BA25-1E0921F485A5}" dt="2020-03-30T10:01:28.953" v="302" actId="20577"/>
          <ac:spMkLst>
            <pc:docMk/>
            <pc:sldMk cId="2410821615" sldId="477"/>
            <ac:spMk id="4" creationId="{6CE2885F-597C-40FC-AA08-F4C37829C64C}"/>
          </ac:spMkLst>
        </pc:spChg>
        <pc:spChg chg="mod">
          <ac:chgData name="Paul Burkart" userId="8597e483-fb1d-4145-82a7-59216028a243" providerId="ADAL" clId="{A786719A-60C0-4355-BA25-1E0921F485A5}" dt="2020-03-30T09:58:11.786" v="46" actId="20577"/>
          <ac:spMkLst>
            <pc:docMk/>
            <pc:sldMk cId="2410821615" sldId="477"/>
            <ac:spMk id="77826" creationId="{00000000-0000-0000-0000-000000000000}"/>
          </ac:spMkLst>
        </pc:spChg>
        <pc:picChg chg="add del mod">
          <ac:chgData name="Paul Burkart" userId="8597e483-fb1d-4145-82a7-59216028a243" providerId="ADAL" clId="{A786719A-60C0-4355-BA25-1E0921F485A5}" dt="2020-03-30T10:01:02.539" v="197"/>
          <ac:picMkLst>
            <pc:docMk/>
            <pc:sldMk cId="2410821615" sldId="477"/>
            <ac:picMk id="2" creationId="{F0AB9DFF-DFA3-4532-B0C7-9EC299BA9007}"/>
          </ac:picMkLst>
        </pc:picChg>
        <pc:picChg chg="del">
          <ac:chgData name="Paul Burkart" userId="8597e483-fb1d-4145-82a7-59216028a243" providerId="ADAL" clId="{A786719A-60C0-4355-BA25-1E0921F485A5}" dt="2020-03-30T09:58:04.694" v="23" actId="478"/>
          <ac:picMkLst>
            <pc:docMk/>
            <pc:sldMk cId="2410821615" sldId="477"/>
            <ac:picMk id="3" creationId="{BAE1AC06-C8CD-4917-B1E4-26802E5BA06B}"/>
          </ac:picMkLst>
        </pc:picChg>
        <pc:picChg chg="add del mod">
          <ac:chgData name="Paul Burkart" userId="8597e483-fb1d-4145-82a7-59216028a243" providerId="ADAL" clId="{A786719A-60C0-4355-BA25-1E0921F485A5}" dt="2020-03-30T10:00:45.375" v="191" actId="478"/>
          <ac:picMkLst>
            <pc:docMk/>
            <pc:sldMk cId="2410821615" sldId="477"/>
            <ac:picMk id="2050" creationId="{6E8D180B-A8D5-4E8F-9F65-BEE42B8D5660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01:46.987" v="312" actId="1035"/>
        <pc:sldMkLst>
          <pc:docMk/>
          <pc:sldMk cId="1111217365" sldId="478"/>
        </pc:sldMkLst>
        <pc:spChg chg="del">
          <ac:chgData name="Paul Burkart" userId="8597e483-fb1d-4145-82a7-59216028a243" providerId="ADAL" clId="{A786719A-60C0-4355-BA25-1E0921F485A5}" dt="2020-03-30T10:01:37.270" v="304" actId="478"/>
          <ac:spMkLst>
            <pc:docMk/>
            <pc:sldMk cId="1111217365" sldId="478"/>
            <ac:spMk id="4" creationId="{6CE2885F-597C-40FC-AA08-F4C37829C64C}"/>
          </ac:spMkLst>
        </pc:spChg>
        <pc:picChg chg="add mod">
          <ac:chgData name="Paul Burkart" userId="8597e483-fb1d-4145-82a7-59216028a243" providerId="ADAL" clId="{A786719A-60C0-4355-BA25-1E0921F485A5}" dt="2020-03-30T10:01:46.987" v="312" actId="1035"/>
          <ac:picMkLst>
            <pc:docMk/>
            <pc:sldMk cId="1111217365" sldId="478"/>
            <ac:picMk id="5" creationId="{9B512876-53E4-4681-91E5-648685C47858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03:02.008" v="318" actId="1076"/>
        <pc:sldMkLst>
          <pc:docMk/>
          <pc:sldMk cId="3397758909" sldId="479"/>
        </pc:sldMkLst>
        <pc:picChg chg="del">
          <ac:chgData name="Paul Burkart" userId="8597e483-fb1d-4145-82a7-59216028a243" providerId="ADAL" clId="{A786719A-60C0-4355-BA25-1E0921F485A5}" dt="2020-03-30T10:02:52.452" v="314" actId="478"/>
          <ac:picMkLst>
            <pc:docMk/>
            <pc:sldMk cId="3397758909" sldId="479"/>
            <ac:picMk id="5" creationId="{9B512876-53E4-4681-91E5-648685C47858}"/>
          </ac:picMkLst>
        </pc:picChg>
        <pc:picChg chg="add mod">
          <ac:chgData name="Paul Burkart" userId="8597e483-fb1d-4145-82a7-59216028a243" providerId="ADAL" clId="{A786719A-60C0-4355-BA25-1E0921F485A5}" dt="2020-03-30T10:03:02.008" v="318" actId="1076"/>
          <ac:picMkLst>
            <pc:docMk/>
            <pc:sldMk cId="3397758909" sldId="479"/>
            <ac:picMk id="3074" creationId="{88ADD0A0-2405-43CF-A9D7-95EBA919539D}"/>
          </ac:picMkLst>
        </pc:picChg>
      </pc:sldChg>
      <pc:sldChg chg="addSp modSp add ord">
        <pc:chgData name="Paul Burkart" userId="8597e483-fb1d-4145-82a7-59216028a243" providerId="ADAL" clId="{A786719A-60C0-4355-BA25-1E0921F485A5}" dt="2020-03-30T10:09:00.030" v="669" actId="14100"/>
        <pc:sldMkLst>
          <pc:docMk/>
          <pc:sldMk cId="4025235533" sldId="480"/>
        </pc:sldMkLst>
        <pc:spChg chg="mod">
          <ac:chgData name="Paul Burkart" userId="8597e483-fb1d-4145-82a7-59216028a243" providerId="ADAL" clId="{A786719A-60C0-4355-BA25-1E0921F485A5}" dt="2020-03-30T10:08:51.510" v="668" actId="20577"/>
          <ac:spMkLst>
            <pc:docMk/>
            <pc:sldMk cId="4025235533" sldId="480"/>
            <ac:spMk id="4" creationId="{6CE2885F-597C-40FC-AA08-F4C37829C64C}"/>
          </ac:spMkLst>
        </pc:spChg>
        <pc:spChg chg="mod">
          <ac:chgData name="Paul Burkart" userId="8597e483-fb1d-4145-82a7-59216028a243" providerId="ADAL" clId="{A786719A-60C0-4355-BA25-1E0921F485A5}" dt="2020-03-30T10:03:16.902" v="328" actId="20577"/>
          <ac:spMkLst>
            <pc:docMk/>
            <pc:sldMk cId="4025235533" sldId="480"/>
            <ac:spMk id="77826" creationId="{00000000-0000-0000-0000-000000000000}"/>
          </ac:spMkLst>
        </pc:spChg>
        <pc:picChg chg="add mod">
          <ac:chgData name="Paul Burkart" userId="8597e483-fb1d-4145-82a7-59216028a243" providerId="ADAL" clId="{A786719A-60C0-4355-BA25-1E0921F485A5}" dt="2020-03-30T10:09:00.030" v="669" actId="14100"/>
          <ac:picMkLst>
            <pc:docMk/>
            <pc:sldMk cId="4025235533" sldId="480"/>
            <ac:picMk id="5122" creationId="{7B1A58C5-6AC5-4CBE-AB67-24EB98975520}"/>
          </ac:picMkLst>
        </pc:picChg>
      </pc:sldChg>
      <pc:sldChg chg="delSp modSp add">
        <pc:chgData name="Paul Burkart" userId="8597e483-fb1d-4145-82a7-59216028a243" providerId="ADAL" clId="{A786719A-60C0-4355-BA25-1E0921F485A5}" dt="2020-03-30T10:33:43.127" v="2567" actId="20577"/>
        <pc:sldMkLst>
          <pc:docMk/>
          <pc:sldMk cId="3937531160" sldId="481"/>
        </pc:sldMkLst>
        <pc:spChg chg="mod">
          <ac:chgData name="Paul Burkart" userId="8597e483-fb1d-4145-82a7-59216028a243" providerId="ADAL" clId="{A786719A-60C0-4355-BA25-1E0921F485A5}" dt="2020-03-30T10:33:43.127" v="2567" actId="20577"/>
          <ac:spMkLst>
            <pc:docMk/>
            <pc:sldMk cId="3937531160" sldId="481"/>
            <ac:spMk id="4" creationId="{6CE2885F-597C-40FC-AA08-F4C37829C64C}"/>
          </ac:spMkLst>
        </pc:spChg>
        <pc:picChg chg="del">
          <ac:chgData name="Paul Burkart" userId="8597e483-fb1d-4145-82a7-59216028a243" providerId="ADAL" clId="{A786719A-60C0-4355-BA25-1E0921F485A5}" dt="2020-03-30T10:09:47.002" v="781" actId="478"/>
          <ac:picMkLst>
            <pc:docMk/>
            <pc:sldMk cId="3937531160" sldId="481"/>
            <ac:picMk id="5122" creationId="{7B1A58C5-6AC5-4CBE-AB67-24EB98975520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12:23.185" v="950" actId="1076"/>
        <pc:sldMkLst>
          <pc:docMk/>
          <pc:sldMk cId="517638465" sldId="482"/>
        </pc:sldMkLst>
        <pc:spChg chg="del">
          <ac:chgData name="Paul Burkart" userId="8597e483-fb1d-4145-82a7-59216028a243" providerId="ADAL" clId="{A786719A-60C0-4355-BA25-1E0921F485A5}" dt="2020-03-30T10:12:11.144" v="946" actId="478"/>
          <ac:spMkLst>
            <pc:docMk/>
            <pc:sldMk cId="517638465" sldId="482"/>
            <ac:spMk id="4" creationId="{6CE2885F-597C-40FC-AA08-F4C37829C64C}"/>
          </ac:spMkLst>
        </pc:spChg>
        <pc:picChg chg="add mod">
          <ac:chgData name="Paul Burkart" userId="8597e483-fb1d-4145-82a7-59216028a243" providerId="ADAL" clId="{A786719A-60C0-4355-BA25-1E0921F485A5}" dt="2020-03-30T10:12:23.185" v="950" actId="1076"/>
          <ac:picMkLst>
            <pc:docMk/>
            <pc:sldMk cId="517638465" sldId="482"/>
            <ac:picMk id="6146" creationId="{14DBEC4C-6122-46BA-AF44-DB6FF6DE0BE7}"/>
          </ac:picMkLst>
        </pc:picChg>
      </pc:sldChg>
      <pc:sldChg chg="addSp modSp add ord">
        <pc:chgData name="Paul Burkart" userId="8597e483-fb1d-4145-82a7-59216028a243" providerId="ADAL" clId="{A786719A-60C0-4355-BA25-1E0921F485A5}" dt="2020-03-30T10:14:56.341" v="1160" actId="1076"/>
        <pc:sldMkLst>
          <pc:docMk/>
          <pc:sldMk cId="79645057" sldId="483"/>
        </pc:sldMkLst>
        <pc:spChg chg="mod">
          <ac:chgData name="Paul Burkart" userId="8597e483-fb1d-4145-82a7-59216028a243" providerId="ADAL" clId="{A786719A-60C0-4355-BA25-1E0921F485A5}" dt="2020-03-30T10:14:08.630" v="1154" actId="115"/>
          <ac:spMkLst>
            <pc:docMk/>
            <pc:sldMk cId="79645057" sldId="483"/>
            <ac:spMk id="4" creationId="{6CE2885F-597C-40FC-AA08-F4C37829C64C}"/>
          </ac:spMkLst>
        </pc:spChg>
        <pc:picChg chg="add mod">
          <ac:chgData name="Paul Burkart" userId="8597e483-fb1d-4145-82a7-59216028a243" providerId="ADAL" clId="{A786719A-60C0-4355-BA25-1E0921F485A5}" dt="2020-03-30T10:14:56.341" v="1160" actId="1076"/>
          <ac:picMkLst>
            <pc:docMk/>
            <pc:sldMk cId="79645057" sldId="483"/>
            <ac:picMk id="8194" creationId="{2D180318-64BD-4B79-8D22-92A1DB2BAED0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18:30.766" v="1395" actId="1076"/>
        <pc:sldMkLst>
          <pc:docMk/>
          <pc:sldMk cId="2403276469" sldId="484"/>
        </pc:sldMkLst>
        <pc:spChg chg="mod">
          <ac:chgData name="Paul Burkart" userId="8597e483-fb1d-4145-82a7-59216028a243" providerId="ADAL" clId="{A786719A-60C0-4355-BA25-1E0921F485A5}" dt="2020-03-30T10:18:18.443" v="1390" actId="14100"/>
          <ac:spMkLst>
            <pc:docMk/>
            <pc:sldMk cId="2403276469" sldId="484"/>
            <ac:spMk id="4" creationId="{6CE2885F-597C-40FC-AA08-F4C37829C64C}"/>
          </ac:spMkLst>
        </pc:spChg>
        <pc:picChg chg="del">
          <ac:chgData name="Paul Burkart" userId="8597e483-fb1d-4145-82a7-59216028a243" providerId="ADAL" clId="{A786719A-60C0-4355-BA25-1E0921F485A5}" dt="2020-03-30T10:15:17.184" v="1162" actId="478"/>
          <ac:picMkLst>
            <pc:docMk/>
            <pc:sldMk cId="2403276469" sldId="484"/>
            <ac:picMk id="8194" creationId="{2D180318-64BD-4B79-8D22-92A1DB2BAED0}"/>
          </ac:picMkLst>
        </pc:picChg>
        <pc:picChg chg="add mod">
          <ac:chgData name="Paul Burkart" userId="8597e483-fb1d-4145-82a7-59216028a243" providerId="ADAL" clId="{A786719A-60C0-4355-BA25-1E0921F485A5}" dt="2020-03-30T10:18:30.766" v="1395" actId="1076"/>
          <ac:picMkLst>
            <pc:docMk/>
            <pc:sldMk cId="2403276469" sldId="484"/>
            <ac:picMk id="9218" creationId="{68ECED04-6694-47A9-90F8-980D0465E097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20:12.987" v="1541" actId="20577"/>
        <pc:sldMkLst>
          <pc:docMk/>
          <pc:sldMk cId="3402227354" sldId="485"/>
        </pc:sldMkLst>
        <pc:spChg chg="mod">
          <ac:chgData name="Paul Burkart" userId="8597e483-fb1d-4145-82a7-59216028a243" providerId="ADAL" clId="{A786719A-60C0-4355-BA25-1E0921F485A5}" dt="2020-03-30T10:20:12.987" v="1541" actId="20577"/>
          <ac:spMkLst>
            <pc:docMk/>
            <pc:sldMk cId="3402227354" sldId="485"/>
            <ac:spMk id="4" creationId="{6CE2885F-597C-40FC-AA08-F4C37829C64C}"/>
          </ac:spMkLst>
        </pc:spChg>
        <pc:picChg chg="del">
          <ac:chgData name="Paul Burkart" userId="8597e483-fb1d-4145-82a7-59216028a243" providerId="ADAL" clId="{A786719A-60C0-4355-BA25-1E0921F485A5}" dt="2020-03-30T10:19:01.375" v="1419" actId="478"/>
          <ac:picMkLst>
            <pc:docMk/>
            <pc:sldMk cId="3402227354" sldId="485"/>
            <ac:picMk id="9218" creationId="{68ECED04-6694-47A9-90F8-980D0465E097}"/>
          </ac:picMkLst>
        </pc:picChg>
        <pc:picChg chg="add mod">
          <ac:chgData name="Paul Burkart" userId="8597e483-fb1d-4145-82a7-59216028a243" providerId="ADAL" clId="{A786719A-60C0-4355-BA25-1E0921F485A5}" dt="2020-03-30T10:19:35.169" v="1421" actId="1076"/>
          <ac:picMkLst>
            <pc:docMk/>
            <pc:sldMk cId="3402227354" sldId="485"/>
            <ac:picMk id="10242" creationId="{35263837-76FB-42FF-AC1E-648CDD5472B5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24:01.133" v="1862" actId="20577"/>
        <pc:sldMkLst>
          <pc:docMk/>
          <pc:sldMk cId="3337584367" sldId="486"/>
        </pc:sldMkLst>
        <pc:spChg chg="mod">
          <ac:chgData name="Paul Burkart" userId="8597e483-fb1d-4145-82a7-59216028a243" providerId="ADAL" clId="{A786719A-60C0-4355-BA25-1E0921F485A5}" dt="2020-03-30T10:24:01.133" v="1862" actId="20577"/>
          <ac:spMkLst>
            <pc:docMk/>
            <pc:sldMk cId="3337584367" sldId="486"/>
            <ac:spMk id="4" creationId="{6CE2885F-597C-40FC-AA08-F4C37829C64C}"/>
          </ac:spMkLst>
        </pc:spChg>
        <pc:picChg chg="del">
          <ac:chgData name="Paul Burkart" userId="8597e483-fb1d-4145-82a7-59216028a243" providerId="ADAL" clId="{A786719A-60C0-4355-BA25-1E0921F485A5}" dt="2020-03-30T10:20:43.323" v="1564" actId="478"/>
          <ac:picMkLst>
            <pc:docMk/>
            <pc:sldMk cId="3337584367" sldId="486"/>
            <ac:picMk id="10242" creationId="{35263837-76FB-42FF-AC1E-648CDD5472B5}"/>
          </ac:picMkLst>
        </pc:picChg>
        <pc:picChg chg="add mod">
          <ac:chgData name="Paul Burkart" userId="8597e483-fb1d-4145-82a7-59216028a243" providerId="ADAL" clId="{A786719A-60C0-4355-BA25-1E0921F485A5}" dt="2020-03-30T10:23:58.782" v="1858" actId="14100"/>
          <ac:picMkLst>
            <pc:docMk/>
            <pc:sldMk cId="3337584367" sldId="486"/>
            <ac:picMk id="11266" creationId="{A2586A32-94F8-4519-9BA3-E74E85FF974C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27:25.496" v="2114" actId="1076"/>
        <pc:sldMkLst>
          <pc:docMk/>
          <pc:sldMk cId="1853328395" sldId="487"/>
        </pc:sldMkLst>
        <pc:spChg chg="add mod">
          <ac:chgData name="Paul Burkart" userId="8597e483-fb1d-4145-82a7-59216028a243" providerId="ADAL" clId="{A786719A-60C0-4355-BA25-1E0921F485A5}" dt="2020-03-30T10:27:25.496" v="2114" actId="1076"/>
          <ac:spMkLst>
            <pc:docMk/>
            <pc:sldMk cId="1853328395" sldId="487"/>
            <ac:spMk id="2" creationId="{A9777B76-55D2-46FB-97F1-06F0E063E602}"/>
          </ac:spMkLst>
        </pc:spChg>
        <pc:spChg chg="mod">
          <ac:chgData name="Paul Burkart" userId="8597e483-fb1d-4145-82a7-59216028a243" providerId="ADAL" clId="{A786719A-60C0-4355-BA25-1E0921F485A5}" dt="2020-03-30T10:26:31.815" v="2058" actId="20577"/>
          <ac:spMkLst>
            <pc:docMk/>
            <pc:sldMk cId="1853328395" sldId="487"/>
            <ac:spMk id="4" creationId="{6CE2885F-597C-40FC-AA08-F4C37829C64C}"/>
          </ac:spMkLst>
        </pc:spChg>
        <pc:picChg chg="del">
          <ac:chgData name="Paul Burkart" userId="8597e483-fb1d-4145-82a7-59216028a243" providerId="ADAL" clId="{A786719A-60C0-4355-BA25-1E0921F485A5}" dt="2020-03-30T10:24:21.746" v="1866" actId="478"/>
          <ac:picMkLst>
            <pc:docMk/>
            <pc:sldMk cId="1853328395" sldId="487"/>
            <ac:picMk id="11266" creationId="{A2586A32-94F8-4519-9BA3-E74E85FF974C}"/>
          </ac:picMkLst>
        </pc:picChg>
        <pc:picChg chg="add mod">
          <ac:chgData name="Paul Burkart" userId="8597e483-fb1d-4145-82a7-59216028a243" providerId="ADAL" clId="{A786719A-60C0-4355-BA25-1E0921F485A5}" dt="2020-03-30T10:26:40.136" v="2060" actId="14100"/>
          <ac:picMkLst>
            <pc:docMk/>
            <pc:sldMk cId="1853328395" sldId="487"/>
            <ac:picMk id="12290" creationId="{43F63130-D7A6-4D28-B45E-08EA7E10E7CC}"/>
          </ac:picMkLst>
        </pc:picChg>
      </pc:sldChg>
      <pc:sldChg chg="addSp delSp modSp add">
        <pc:chgData name="Paul Burkart" userId="8597e483-fb1d-4145-82a7-59216028a243" providerId="ADAL" clId="{A786719A-60C0-4355-BA25-1E0921F485A5}" dt="2020-03-30T10:31:29.898" v="2365" actId="20577"/>
        <pc:sldMkLst>
          <pc:docMk/>
          <pc:sldMk cId="1112754518" sldId="488"/>
        </pc:sldMkLst>
        <pc:spChg chg="del">
          <ac:chgData name="Paul Burkart" userId="8597e483-fb1d-4145-82a7-59216028a243" providerId="ADAL" clId="{A786719A-60C0-4355-BA25-1E0921F485A5}" dt="2020-03-30T10:28:35.800" v="2221" actId="478"/>
          <ac:spMkLst>
            <pc:docMk/>
            <pc:sldMk cId="1112754518" sldId="488"/>
            <ac:spMk id="2" creationId="{A9777B76-55D2-46FB-97F1-06F0E063E602}"/>
          </ac:spMkLst>
        </pc:spChg>
        <pc:spChg chg="mod">
          <ac:chgData name="Paul Burkart" userId="8597e483-fb1d-4145-82a7-59216028a243" providerId="ADAL" clId="{A786719A-60C0-4355-BA25-1E0921F485A5}" dt="2020-03-30T10:31:29.898" v="2365" actId="20577"/>
          <ac:spMkLst>
            <pc:docMk/>
            <pc:sldMk cId="1112754518" sldId="488"/>
            <ac:spMk id="4" creationId="{6CE2885F-597C-40FC-AA08-F4C37829C64C}"/>
          </ac:spMkLst>
        </pc:spChg>
        <pc:picChg chg="del">
          <ac:chgData name="Paul Burkart" userId="8597e483-fb1d-4145-82a7-59216028a243" providerId="ADAL" clId="{A786719A-60C0-4355-BA25-1E0921F485A5}" dt="2020-03-30T10:28:32.843" v="2220" actId="478"/>
          <ac:picMkLst>
            <pc:docMk/>
            <pc:sldMk cId="1112754518" sldId="488"/>
            <ac:picMk id="12290" creationId="{43F63130-D7A6-4D28-B45E-08EA7E10E7CC}"/>
          </ac:picMkLst>
        </pc:picChg>
        <pc:picChg chg="add mod">
          <ac:chgData name="Paul Burkart" userId="8597e483-fb1d-4145-82a7-59216028a243" providerId="ADAL" clId="{A786719A-60C0-4355-BA25-1E0921F485A5}" dt="2020-03-30T10:31:26.069" v="2362" actId="1076"/>
          <ac:picMkLst>
            <pc:docMk/>
            <pc:sldMk cId="1112754518" sldId="488"/>
            <ac:picMk id="14338" creationId="{11968681-3A8F-4B3D-817C-ACB0F37CA764}"/>
          </ac:picMkLst>
        </pc:picChg>
      </pc:sldChg>
      <pc:sldChg chg="addSp delSp modSp add modAnim">
        <pc:chgData name="Paul Burkart" userId="8597e483-fb1d-4145-82a7-59216028a243" providerId="ADAL" clId="{A786719A-60C0-4355-BA25-1E0921F485A5}" dt="2020-03-30T10:30:30.625" v="2356" actId="1076"/>
        <pc:sldMkLst>
          <pc:docMk/>
          <pc:sldMk cId="3042392316" sldId="489"/>
        </pc:sldMkLst>
        <pc:spChg chg="del">
          <ac:chgData name="Paul Burkart" userId="8597e483-fb1d-4145-82a7-59216028a243" providerId="ADAL" clId="{A786719A-60C0-4355-BA25-1E0921F485A5}" dt="2020-03-30T10:30:05.116" v="2352" actId="478"/>
          <ac:spMkLst>
            <pc:docMk/>
            <pc:sldMk cId="3042392316" sldId="489"/>
            <ac:spMk id="4" creationId="{6CE2885F-597C-40FC-AA08-F4C37829C64C}"/>
          </ac:spMkLst>
        </pc:spChg>
        <pc:picChg chg="add mod">
          <ac:chgData name="Paul Burkart" userId="8597e483-fb1d-4145-82a7-59216028a243" providerId="ADAL" clId="{A786719A-60C0-4355-BA25-1E0921F485A5}" dt="2020-03-30T10:30:30.625" v="2356" actId="1076"/>
          <ac:picMkLst>
            <pc:docMk/>
            <pc:sldMk cId="3042392316" sldId="489"/>
            <ac:picMk id="2" creationId="{69BE0B1C-78BC-4572-9840-18B9976145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7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4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41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42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4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9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4237" cy="35210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2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X00QkvK-mQ?feature=oembed" TargetMode="Externa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THE COLD WAR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AE1AC06-C8CD-4917-B1E4-26802E5B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56" y="1634617"/>
            <a:ext cx="6991887" cy="49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787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he Berlin Airlift Beat Back Communism 70 Years Ago Today">
            <a:extLst>
              <a:ext uri="{FF2B5EF4-FFF2-40B4-BE49-F238E27FC236}">
                <a16:creationId xmlns="" xmlns:a16="http://schemas.microsoft.com/office/drawing/2014/main" id="{2D180318-64BD-4B79-8D22-92A1DB2B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97" y="3199251"/>
            <a:ext cx="5241303" cy="35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31975" y="1585553"/>
            <a:ext cx="8908329" cy="51169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b="1" u="sng" dirty="0" smtClean="0"/>
              <a:t>1948</a:t>
            </a:r>
            <a:r>
              <a:rPr lang="en-US" b="1" u="sng" dirty="0"/>
              <a:t>: Berlin </a:t>
            </a:r>
            <a:r>
              <a:rPr lang="en-US" b="1" u="sng" dirty="0" smtClean="0"/>
              <a:t>Airlift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Germany divided into two after WW2; so is Berlin.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Soviet Union tries to force democratic countries from West Berlin.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United States flies in supplies of fuel, food, clothing for over a year.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272,000 flights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2.3 tons of supplies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1925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1585553"/>
            <a:ext cx="5703216" cy="51169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3600" b="1" u="sng" dirty="0"/>
              <a:t>1949</a:t>
            </a:r>
            <a:r>
              <a:rPr lang="en-US" sz="3600" dirty="0"/>
              <a:t>: China becomes Communist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Chinese Civil War: 1945-1949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Mao </a:t>
            </a:r>
            <a:r>
              <a:rPr lang="en-US" sz="3200" dirty="0"/>
              <a:t>Zedong: leads the Chinese Communist Revolution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Chinese Nationalists retreat to Taiwan</a:t>
            </a:r>
            <a:endParaRPr lang="en-US" sz="2400" dirty="0"/>
          </a:p>
        </p:txBody>
      </p:sp>
      <p:pic>
        <p:nvPicPr>
          <p:cNvPr id="9218" name="Picture 2" descr="Mao Zedong | Biography &amp; Facts | Britannica">
            <a:extLst>
              <a:ext uri="{FF2B5EF4-FFF2-40B4-BE49-F238E27FC236}">
                <a16:creationId xmlns="" xmlns:a16="http://schemas.microsoft.com/office/drawing/2014/main" id="{68ECED04-6694-47A9-90F8-980D0465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88" y="1902791"/>
            <a:ext cx="3241622" cy="4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764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31975" y="1585553"/>
            <a:ext cx="5571241" cy="51169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dirty="0"/>
              <a:t>1950-1953: Korean War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Communist </a:t>
            </a:r>
            <a:r>
              <a:rPr lang="en-US" dirty="0" smtClean="0"/>
              <a:t>North vs. Capitalist South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u="sng" dirty="0"/>
              <a:t>Limited War</a:t>
            </a:r>
            <a:r>
              <a:rPr lang="en-US" dirty="0"/>
              <a:t>: Fought without using a country’s full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(No nuclear weapons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US, China, and others help their allies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War ends in 1953 in stalemate</a:t>
            </a:r>
            <a:endParaRPr lang="en-US" dirty="0"/>
          </a:p>
        </p:txBody>
      </p:sp>
      <p:pic>
        <p:nvPicPr>
          <p:cNvPr id="10242" name="Picture 2" descr="Korean War Timeline - History of War in the 20th Century">
            <a:extLst>
              <a:ext uri="{FF2B5EF4-FFF2-40B4-BE49-F238E27FC236}">
                <a16:creationId xmlns="" xmlns:a16="http://schemas.microsoft.com/office/drawing/2014/main" id="{35263837-76FB-42FF-AC1E-648CDD54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750" y="1705652"/>
            <a:ext cx="33432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2273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98863"/>
            <a:ext cx="9048205" cy="520369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3600" u="sng" dirty="0"/>
              <a:t>1961: Berlin Wall constructed </a:t>
            </a:r>
            <a:endParaRPr lang="en-US" sz="3600" u="sn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Thousands had been escaping Communist countries through West Berlin.</a:t>
            </a:r>
            <a:endParaRPr lang="en-US" dirty="0"/>
          </a:p>
        </p:txBody>
      </p:sp>
      <p:pic>
        <p:nvPicPr>
          <p:cNvPr id="1026" name="Picture 2" descr="The secret history of the Berlin Wall - HistoryExtr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7077"/>
          <a:stretch/>
        </p:blipFill>
        <p:spPr bwMode="auto">
          <a:xfrm>
            <a:off x="5146766" y="3435272"/>
            <a:ext cx="3779519" cy="295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83822"/>
            <a:ext cx="5512526" cy="520369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lnSpc>
                <a:spcPct val="100000"/>
              </a:lnSpc>
            </a:pPr>
            <a:r>
              <a:rPr lang="en-US" dirty="0" smtClean="0"/>
              <a:t>Communists build a wall overnight to surround West Berlin.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Guards posted to enforce the border.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Border finally re-opened in 1989.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283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1498863"/>
            <a:ext cx="8785780" cy="520369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u="sng" dirty="0"/>
              <a:t>1962: Cuban Missile Crisis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Soviets building secret missile bases in Cuba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Americans blockade the island; the Cold War almost turns “hot”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Soviets back down</a:t>
            </a:r>
          </a:p>
        </p:txBody>
      </p:sp>
      <p:pic>
        <p:nvPicPr>
          <p:cNvPr id="12290" name="Picture 2" descr="55 years later: Lessons of the Cuban Missile Crisis | American ...">
            <a:extLst>
              <a:ext uri="{FF2B5EF4-FFF2-40B4-BE49-F238E27FC236}">
                <a16:creationId xmlns="" xmlns:a16="http://schemas.microsoft.com/office/drawing/2014/main" id="{43F63130-D7A6-4D28-B45E-08EA7E10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40" y="3346515"/>
            <a:ext cx="5118241" cy="34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777B76-55D2-46FB-97F1-06F0E063E602}"/>
              </a:ext>
            </a:extLst>
          </p:cNvPr>
          <p:cNvSpPr txBox="1"/>
          <p:nvPr/>
        </p:nvSpPr>
        <p:spPr>
          <a:xfrm>
            <a:off x="184080" y="5718067"/>
            <a:ext cx="329938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Nikita Khrushchev</a:t>
            </a:r>
          </a:p>
          <a:p>
            <a:pPr algn="r"/>
            <a:r>
              <a:rPr lang="en-US" dirty="0"/>
              <a:t>Fidel Castro</a:t>
            </a:r>
          </a:p>
          <a:p>
            <a:pPr algn="r"/>
            <a:r>
              <a:rPr lang="en-US" dirty="0"/>
              <a:t>John F. Kennedy</a:t>
            </a:r>
          </a:p>
        </p:txBody>
      </p:sp>
    </p:spTree>
    <p:extLst>
      <p:ext uri="{BB962C8B-B14F-4D97-AF65-F5344CB8AC3E}">
        <p14:creationId xmlns:p14="http://schemas.microsoft.com/office/powerpoint/2010/main" val="1992784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o Was Involved in the Vietnam War? - HISTORY">
            <a:extLst>
              <a:ext uri="{FF2B5EF4-FFF2-40B4-BE49-F238E27FC236}">
                <a16:creationId xmlns="" xmlns:a16="http://schemas.microsoft.com/office/drawing/2014/main" id="{A2586A32-94F8-4519-9BA3-E74E85FF9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/>
          <a:stretch/>
        </p:blipFill>
        <p:spPr bwMode="auto">
          <a:xfrm>
            <a:off x="4804627" y="1611983"/>
            <a:ext cx="4197969" cy="29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1498863"/>
            <a:ext cx="8785780" cy="520369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dirty="0"/>
              <a:t>1950s-1975:</a:t>
            </a:r>
          </a:p>
          <a:p>
            <a:pPr marL="118872" indent="0">
              <a:lnSpc>
                <a:spcPct val="100000"/>
              </a:lnSpc>
              <a:buNone/>
            </a:pPr>
            <a:r>
              <a:rPr lang="en-US" sz="4000" dirty="0"/>
              <a:t> </a:t>
            </a:r>
            <a:r>
              <a:rPr lang="en-US" sz="4000" u="sng" dirty="0"/>
              <a:t>Vietnam War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Communist North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Capitalist South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</a:t>
            </a:r>
            <a:r>
              <a:rPr lang="en-US" b="1" u="sng" dirty="0"/>
              <a:t>1969</a:t>
            </a:r>
            <a:r>
              <a:rPr lang="en-US" dirty="0"/>
              <a:t>: 540,000                                                                  American soldiers fighting                                                       in Vietnam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Idea of the </a:t>
            </a:r>
            <a:r>
              <a:rPr lang="en-US" b="1" u="sng" dirty="0"/>
              <a:t>Domino Theory</a:t>
            </a:r>
            <a:r>
              <a:rPr lang="en-US" dirty="0"/>
              <a:t>: if one country falls to Communism, its neighbors may fall too</a:t>
            </a:r>
          </a:p>
        </p:txBody>
      </p:sp>
    </p:spTree>
    <p:extLst>
      <p:ext uri="{BB962C8B-B14F-4D97-AF65-F5344CB8AC3E}">
        <p14:creationId xmlns:p14="http://schemas.microsoft.com/office/powerpoint/2010/main" val="3337584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1498863"/>
            <a:ext cx="8785780" cy="520369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dirty="0"/>
              <a:t>1970s &amp; 1980s</a:t>
            </a:r>
          </a:p>
          <a:p>
            <a:pPr lvl="1">
              <a:lnSpc>
                <a:spcPct val="100000"/>
              </a:lnSpc>
            </a:pPr>
            <a:r>
              <a:rPr lang="en-US" b="1" u="sng" dirty="0"/>
              <a:t>Détente</a:t>
            </a:r>
            <a:r>
              <a:rPr lang="en-US" dirty="0"/>
              <a:t>: a lessoning of tensions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1985: </a:t>
            </a:r>
            <a:r>
              <a:rPr lang="en-US" b="1" u="sng" dirty="0"/>
              <a:t>Mikhail Gorbachev </a:t>
            </a:r>
            <a:r>
              <a:rPr lang="en-US" dirty="0"/>
              <a:t>becomes leader of Soviets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Introduces reforms that transform Soviet society (glasnost and perestroika)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1991: Soviet Union collapses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Cold War ends</a:t>
            </a:r>
          </a:p>
        </p:txBody>
      </p:sp>
      <p:pic>
        <p:nvPicPr>
          <p:cNvPr id="14338" name="Picture 2" descr="Mikhail Gorbachev | Biography &amp; Facts | Britannica">
            <a:extLst>
              <a:ext uri="{FF2B5EF4-FFF2-40B4-BE49-F238E27FC236}">
                <a16:creationId xmlns="" xmlns:a16="http://schemas.microsoft.com/office/drawing/2014/main" id="{11968681-3A8F-4B3D-817C-ACB0F37CA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2" r="13153"/>
          <a:stretch/>
        </p:blipFill>
        <p:spPr bwMode="auto">
          <a:xfrm>
            <a:off x="5967166" y="3806807"/>
            <a:ext cx="2818615" cy="28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545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pic>
        <p:nvPicPr>
          <p:cNvPr id="2" name="Online Media 1" title="President Ronald Reagan Clip: &quot;Tear Down This Wall&quot;">
            <a:hlinkClick r:id="" action="ppaction://media"/>
            <a:extLst>
              <a:ext uri="{FF2B5EF4-FFF2-40B4-BE49-F238E27FC236}">
                <a16:creationId xmlns="" xmlns:a16="http://schemas.microsoft.com/office/drawing/2014/main" id="{69BE0B1C-78BC-4572-9840-18B9976145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07504" y="1659474"/>
            <a:ext cx="6728991" cy="5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923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ASSIGNMENT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91093"/>
            <a:ext cx="8107680" cy="4949343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dirty="0"/>
              <a:t>Read p. 614-618.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As you read, fill out the timeline on page 1 of the worksheet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Answer the questions on page 2 of the worksheet.</a:t>
            </a:r>
          </a:p>
        </p:txBody>
      </p:sp>
    </p:spTree>
    <p:extLst>
      <p:ext uri="{BB962C8B-B14F-4D97-AF65-F5344CB8AC3E}">
        <p14:creationId xmlns:p14="http://schemas.microsoft.com/office/powerpoint/2010/main" val="36407683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END OF WORLD WAR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85553"/>
            <a:ext cx="8107680" cy="5154883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dirty="0"/>
              <a:t>World War 2:</a:t>
            </a:r>
          </a:p>
          <a:p>
            <a:pPr lvl="1">
              <a:lnSpc>
                <a:spcPct val="100000"/>
              </a:lnSpc>
            </a:pPr>
            <a:r>
              <a:rPr lang="en-US" sz="3600" u="sng" dirty="0"/>
              <a:t>Allies</a:t>
            </a:r>
            <a:r>
              <a:rPr lang="en-US" sz="3600" dirty="0"/>
              <a:t>: United States, United Kingdom, Soviet Union, France, China, </a:t>
            </a:r>
            <a:r>
              <a:rPr lang="en-US" sz="3600" dirty="0" err="1"/>
              <a:t>etc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600" u="sng" dirty="0"/>
              <a:t>Axis</a:t>
            </a:r>
            <a:r>
              <a:rPr lang="en-US" sz="3600" dirty="0"/>
              <a:t>: Germany, Italy, Japan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0821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END OF WORLD WAR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B512876-53E4-4681-91E5-648685C4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71" y="1584349"/>
            <a:ext cx="7097058" cy="52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1736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END OF WORLD WAR II</a:t>
            </a:r>
          </a:p>
        </p:txBody>
      </p:sp>
      <p:pic>
        <p:nvPicPr>
          <p:cNvPr id="3074" name="Picture 2" descr="南太平洋海戦 Map of Japanese Empire at it's peak in 1942 | History ...">
            <a:extLst>
              <a:ext uri="{FF2B5EF4-FFF2-40B4-BE49-F238E27FC236}">
                <a16:creationId xmlns="" xmlns:a16="http://schemas.microsoft.com/office/drawing/2014/main" id="{88ADD0A0-2405-43CF-A9D7-95EBA919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11" y="1602115"/>
            <a:ext cx="6129777" cy="51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589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END OF WORLD WAR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85553"/>
            <a:ext cx="8107680" cy="5154883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dirty="0"/>
              <a:t>World War 2:</a:t>
            </a:r>
          </a:p>
          <a:p>
            <a:pPr lvl="1">
              <a:lnSpc>
                <a:spcPct val="100000"/>
              </a:lnSpc>
            </a:pPr>
            <a:r>
              <a:rPr lang="en-US" sz="3600" u="sng" dirty="0"/>
              <a:t>Allies</a:t>
            </a:r>
            <a:r>
              <a:rPr lang="en-US" sz="3600" dirty="0"/>
              <a:t>: United States, United Kingdom, Soviet Union, France, China, </a:t>
            </a:r>
            <a:r>
              <a:rPr lang="en-US" sz="3600" dirty="0" err="1"/>
              <a:t>etc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600" u="sng" dirty="0"/>
              <a:t>Axis</a:t>
            </a:r>
            <a:r>
              <a:rPr lang="en-US" sz="3600" dirty="0"/>
              <a:t>: Germany, Italy, Japan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600" dirty="0"/>
              <a:t>Ended in September 1945 with Japan’s surrender after the atomic bombing of Hiroshima and Nagasaki.</a:t>
            </a:r>
          </a:p>
        </p:txBody>
      </p:sp>
    </p:spTree>
    <p:extLst>
      <p:ext uri="{BB962C8B-B14F-4D97-AF65-F5344CB8AC3E}">
        <p14:creationId xmlns:p14="http://schemas.microsoft.com/office/powerpoint/2010/main" val="17625764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7B1A58C5-6AC5-4CBE-AB67-24EB98975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37" y="3876144"/>
            <a:ext cx="2661344" cy="26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85553"/>
            <a:ext cx="8107680" cy="5154883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u="sng" dirty="0"/>
              <a:t>Communism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Economic and political system that says that the state would own the land, capital, and labor and make all economic decisions.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Usually a dictatorship.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First Communist country:                                 Russia (renamed to the                              Soviet Union or USSR).</a:t>
            </a:r>
          </a:p>
        </p:txBody>
      </p:sp>
    </p:spTree>
    <p:extLst>
      <p:ext uri="{BB962C8B-B14F-4D97-AF65-F5344CB8AC3E}">
        <p14:creationId xmlns:p14="http://schemas.microsoft.com/office/powerpoint/2010/main" val="40252355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31975" y="1585553"/>
            <a:ext cx="8908329" cy="51169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3600" u="sng" dirty="0"/>
              <a:t>The Allies of WW2 became enemies: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USA vs USSR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Capitalism vs </a:t>
            </a:r>
            <a:r>
              <a:rPr lang="en-US" dirty="0" smtClean="0"/>
              <a:t>Communism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Soviets expanded their power by taking over Eastern Europe and establishing </a:t>
            </a:r>
            <a:r>
              <a:rPr lang="en-US" b="1" u="sng" dirty="0"/>
              <a:t>satellite nations</a:t>
            </a:r>
            <a:r>
              <a:rPr lang="en-US" b="1" dirty="0"/>
              <a:t> </a:t>
            </a:r>
            <a:r>
              <a:rPr lang="en-US" dirty="0"/>
              <a:t>(countries controlled by another country)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Why a “</a:t>
            </a:r>
            <a:r>
              <a:rPr lang="en-US" b="1" u="sng" dirty="0"/>
              <a:t>Cold War</a:t>
            </a:r>
            <a:r>
              <a:rPr lang="en-US" u="sng" dirty="0"/>
              <a:t>?”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 open warfare between US and USSR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31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pic>
        <p:nvPicPr>
          <p:cNvPr id="6146" name="Picture 2" descr="This political map shows Europe in 1945. This connects to human ...">
            <a:extLst>
              <a:ext uri="{FF2B5EF4-FFF2-40B4-BE49-F238E27FC236}">
                <a16:creationId xmlns="" xmlns:a16="http://schemas.microsoft.com/office/drawing/2014/main" id="{14DBEC4C-6122-46BA-AF44-DB6FF6DE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2606"/>
            <a:ext cx="5471213" cy="41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5364480" y="1741001"/>
            <a:ext cx="3779519" cy="51169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2800" b="1" u="sng" dirty="0" smtClean="0"/>
              <a:t>NATO</a:t>
            </a:r>
            <a:r>
              <a:rPr lang="en-US" sz="2800" dirty="0" smtClean="0"/>
              <a:t>: North Atlantic Treaty Organization (1949).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Defensive </a:t>
            </a:r>
            <a:r>
              <a:rPr lang="en-US" sz="2800" b="1" u="sng" dirty="0" smtClean="0"/>
              <a:t>alliance</a:t>
            </a:r>
            <a:r>
              <a:rPr lang="en-US" sz="2800" dirty="0" smtClean="0"/>
              <a:t> formed by 27 countries, including the United States, Britain, and France, to protect against the Soviet Union.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6384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he Berlin Airlift Beat Back Communism 70 Years Ago Today">
            <a:extLst>
              <a:ext uri="{FF2B5EF4-FFF2-40B4-BE49-F238E27FC236}">
                <a16:creationId xmlns="" xmlns:a16="http://schemas.microsoft.com/office/drawing/2014/main" id="{2D180318-64BD-4B79-8D22-92A1DB2B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97" y="3199251"/>
            <a:ext cx="5241303" cy="35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COLD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E2885F-597C-40FC-AA08-F4C37829C64C}"/>
              </a:ext>
            </a:extLst>
          </p:cNvPr>
          <p:cNvSpPr txBox="1">
            <a:spLocks noChangeArrowheads="1"/>
          </p:cNvSpPr>
          <p:nvPr/>
        </p:nvSpPr>
        <p:spPr>
          <a:xfrm>
            <a:off x="131975" y="1585553"/>
            <a:ext cx="8908329" cy="51169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4000" b="1" u="sng" dirty="0"/>
              <a:t>Containment</a:t>
            </a:r>
            <a:r>
              <a:rPr lang="en-US" sz="4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Truman Doctrine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United States wanted to stop Communism from spreading and to keep the Soviets “contained” to the territory that they held.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1948: </a:t>
            </a:r>
            <a:r>
              <a:rPr lang="en-US" b="1" u="sng" dirty="0"/>
              <a:t>Berlin Airlift</a:t>
            </a:r>
          </a:p>
        </p:txBody>
      </p:sp>
    </p:spTree>
    <p:extLst>
      <p:ext uri="{BB962C8B-B14F-4D97-AF65-F5344CB8AC3E}">
        <p14:creationId xmlns:p14="http://schemas.microsoft.com/office/powerpoint/2010/main" val="79645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12" ma:contentTypeDescription="Create a new document." ma:contentTypeScope="" ma:versionID="55564ad4dd4887de310e1570b023efb5">
  <xsd:schema xmlns:xsd="http://www.w3.org/2001/XMLSchema" xmlns:xs="http://www.w3.org/2001/XMLSchema" xmlns:p="http://schemas.microsoft.com/office/2006/metadata/properties" xmlns:ns3="bd70ead7-73e2-4fbd-a093-484ad768c9dc" xmlns:ns4="688846ea-e481-44bc-996f-3aab1b75f8cb" targetNamespace="http://schemas.microsoft.com/office/2006/metadata/properties" ma:root="true" ma:fieldsID="0f132f3ec19e799e43a058a149550f03" ns3:_="" ns4:_="">
    <xsd:import namespace="bd70ead7-73e2-4fbd-a093-484ad768c9dc"/>
    <xsd:import namespace="688846ea-e481-44bc-996f-3aab1b75f8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846ea-e481-44bc-996f-3aab1b75f8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E448EF-8953-483A-BB33-2DC0B2EF9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688846ea-e481-44bc-996f-3aab1b75f8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077C02-C984-406E-B85E-3422A577D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A7052F-3D32-4FE4-8163-59F0D6961A5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purl.org/dc/elements/1.1/"/>
    <ds:schemaRef ds:uri="http://schemas.microsoft.com/office/2006/metadata/properties"/>
    <ds:schemaRef ds:uri="688846ea-e481-44bc-996f-3aab1b75f8c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11926</TotalTime>
  <Words>576</Words>
  <Application>Microsoft Office PowerPoint</Application>
  <PresentationFormat>On-screen Show (4:3)</PresentationFormat>
  <Paragraphs>105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THE COLD WAR</vt:lpstr>
      <vt:lpstr>END OF WORLD WAR II</vt:lpstr>
      <vt:lpstr>END OF WORLD WAR II</vt:lpstr>
      <vt:lpstr>END OF WORLD WAR II</vt:lpstr>
      <vt:lpstr>END OF WORLD WAR II</vt:lpstr>
      <vt:lpstr>COLD WAR</vt:lpstr>
      <vt:lpstr>COLD WAR</vt:lpstr>
      <vt:lpstr>COLD WAR</vt:lpstr>
      <vt:lpstr>COLD WAR</vt:lpstr>
      <vt:lpstr>COLD WAR</vt:lpstr>
      <vt:lpstr>COLD WAR</vt:lpstr>
      <vt:lpstr>COLD WAR</vt:lpstr>
      <vt:lpstr>COLD WAR</vt:lpstr>
      <vt:lpstr>COLD WAR</vt:lpstr>
      <vt:lpstr>COLD WAR</vt:lpstr>
      <vt:lpstr>COLD WAR</vt:lpstr>
      <vt:lpstr>COLD WAR</vt:lpstr>
      <vt:lpstr>ASSIGNMENT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318</cp:revision>
  <cp:lastPrinted>2018-11-13T11:56:56Z</cp:lastPrinted>
  <dcterms:created xsi:type="dcterms:W3CDTF">2006-07-31T19:23:23Z</dcterms:created>
  <dcterms:modified xsi:type="dcterms:W3CDTF">2021-04-05T09:18:50Z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