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5" r:id="rId4"/>
  </p:sldMasterIdLst>
  <p:notesMasterIdLst>
    <p:notesMasterId r:id="rId16"/>
  </p:notesMasterIdLst>
  <p:handoutMasterIdLst>
    <p:handoutMasterId r:id="rId17"/>
  </p:handoutMasterIdLst>
  <p:sldIdLst>
    <p:sldId id="477" r:id="rId5"/>
    <p:sldId id="490" r:id="rId6"/>
    <p:sldId id="491" r:id="rId7"/>
    <p:sldId id="471" r:id="rId8"/>
    <p:sldId id="492" r:id="rId9"/>
    <p:sldId id="493" r:id="rId10"/>
    <p:sldId id="497" r:id="rId11"/>
    <p:sldId id="494" r:id="rId12"/>
    <p:sldId id="495" r:id="rId13"/>
    <p:sldId id="496" r:id="rId14"/>
    <p:sldId id="475" r:id="rId15"/>
  </p:sldIdLst>
  <p:sldSz cx="9144000" cy="6858000" type="screen4x3"/>
  <p:notesSz cx="7102475" cy="9388475"/>
  <p:defaultTextStyle>
    <a:defPPr>
      <a:defRPr lang="en-US"/>
    </a:defPPr>
    <a:lvl1pPr algn="l" rtl="0" fontAlgn="base">
      <a:lnSpc>
        <a:spcPct val="80000"/>
      </a:lnSpc>
      <a:spcBef>
        <a:spcPct val="20000"/>
      </a:spcBef>
      <a:spcAft>
        <a:spcPct val="0"/>
      </a:spcAft>
      <a:defRPr kern="1200">
        <a:solidFill>
          <a:schemeClr val="tx1"/>
        </a:solidFill>
        <a:latin typeface="Arial" charset="0"/>
        <a:ea typeface="+mn-ea"/>
        <a:cs typeface="+mn-cs"/>
      </a:defRPr>
    </a:lvl1pPr>
    <a:lvl2pPr marL="457200" algn="l" rtl="0" fontAlgn="base">
      <a:lnSpc>
        <a:spcPct val="80000"/>
      </a:lnSpc>
      <a:spcBef>
        <a:spcPct val="20000"/>
      </a:spcBef>
      <a:spcAft>
        <a:spcPct val="0"/>
      </a:spcAft>
      <a:defRPr kern="1200">
        <a:solidFill>
          <a:schemeClr val="tx1"/>
        </a:solidFill>
        <a:latin typeface="Arial" charset="0"/>
        <a:ea typeface="+mn-ea"/>
        <a:cs typeface="+mn-cs"/>
      </a:defRPr>
    </a:lvl2pPr>
    <a:lvl3pPr marL="914400" algn="l" rtl="0" fontAlgn="base">
      <a:lnSpc>
        <a:spcPct val="80000"/>
      </a:lnSpc>
      <a:spcBef>
        <a:spcPct val="20000"/>
      </a:spcBef>
      <a:spcAft>
        <a:spcPct val="0"/>
      </a:spcAft>
      <a:defRPr kern="1200">
        <a:solidFill>
          <a:schemeClr val="tx1"/>
        </a:solidFill>
        <a:latin typeface="Arial" charset="0"/>
        <a:ea typeface="+mn-ea"/>
        <a:cs typeface="+mn-cs"/>
      </a:defRPr>
    </a:lvl3pPr>
    <a:lvl4pPr marL="1371600" algn="l" rtl="0" fontAlgn="base">
      <a:lnSpc>
        <a:spcPct val="80000"/>
      </a:lnSpc>
      <a:spcBef>
        <a:spcPct val="20000"/>
      </a:spcBef>
      <a:spcAft>
        <a:spcPct val="0"/>
      </a:spcAft>
      <a:defRPr kern="1200">
        <a:solidFill>
          <a:schemeClr val="tx1"/>
        </a:solidFill>
        <a:latin typeface="Arial" charset="0"/>
        <a:ea typeface="+mn-ea"/>
        <a:cs typeface="+mn-cs"/>
      </a:defRPr>
    </a:lvl4pPr>
    <a:lvl5pPr marL="1828800" algn="l" rtl="0" fontAlgn="base">
      <a:lnSpc>
        <a:spcPct val="80000"/>
      </a:lnSpc>
      <a:spcBef>
        <a:spcPct val="2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FF00"/>
    <a:srgbClr val="0099FF"/>
    <a:srgbClr val="00FFCC"/>
    <a:srgbClr val="00CC9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F1EF2-434E-4965-84EC-6095003A8A49}" v="30" dt="2020-04-02T11:00:14.8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8" autoAdjust="0"/>
    <p:restoredTop sz="94378" autoAdjust="0"/>
  </p:normalViewPr>
  <p:slideViewPr>
    <p:cSldViewPr snapToGrid="0">
      <p:cViewPr varScale="1">
        <p:scale>
          <a:sx n="110" d="100"/>
          <a:sy n="110" d="100"/>
        </p:scale>
        <p:origin x="17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Burkart" userId="8597e483-fb1d-4145-82a7-59216028a243" providerId="ADAL" clId="{285F1EF2-434E-4965-84EC-6095003A8A49}"/>
    <pc:docChg chg="undo redo custSel addSld delSld modSld">
      <pc:chgData name="Paul Burkart" userId="8597e483-fb1d-4145-82a7-59216028a243" providerId="ADAL" clId="{285F1EF2-434E-4965-84EC-6095003A8A49}" dt="2020-04-02T11:04:11.240" v="1972" actId="5793"/>
      <pc:docMkLst>
        <pc:docMk/>
      </pc:docMkLst>
      <pc:sldChg chg="addSp delSp modSp">
        <pc:chgData name="Paul Burkart" userId="8597e483-fb1d-4145-82a7-59216028a243" providerId="ADAL" clId="{285F1EF2-434E-4965-84EC-6095003A8A49}" dt="2020-04-02T10:37:04.789" v="57" actId="1076"/>
        <pc:sldMkLst>
          <pc:docMk/>
          <pc:sldMk cId="2901978785" sldId="471"/>
        </pc:sldMkLst>
        <pc:spChg chg="mod">
          <ac:chgData name="Paul Burkart" userId="8597e483-fb1d-4145-82a7-59216028a243" providerId="ADAL" clId="{285F1EF2-434E-4965-84EC-6095003A8A49}" dt="2020-04-02T10:32:35.439" v="49" actId="20577"/>
          <ac:spMkLst>
            <pc:docMk/>
            <pc:sldMk cId="2901978785" sldId="471"/>
            <ac:spMk id="77826" creationId="{00000000-0000-0000-0000-000000000000}"/>
          </ac:spMkLst>
        </pc:spChg>
        <pc:picChg chg="del">
          <ac:chgData name="Paul Burkart" userId="8597e483-fb1d-4145-82a7-59216028a243" providerId="ADAL" clId="{285F1EF2-434E-4965-84EC-6095003A8A49}" dt="2020-04-02T10:32:37.585" v="50" actId="478"/>
          <ac:picMkLst>
            <pc:docMk/>
            <pc:sldMk cId="2901978785" sldId="471"/>
            <ac:picMk id="3" creationId="{BAE1AC06-C8CD-4917-B1E4-26802E5BA06B}"/>
          </ac:picMkLst>
        </pc:picChg>
        <pc:picChg chg="add mod">
          <ac:chgData name="Paul Burkart" userId="8597e483-fb1d-4145-82a7-59216028a243" providerId="ADAL" clId="{285F1EF2-434E-4965-84EC-6095003A8A49}" dt="2020-04-02T10:37:04.789" v="57" actId="1076"/>
          <ac:picMkLst>
            <pc:docMk/>
            <pc:sldMk cId="2901978785" sldId="471"/>
            <ac:picMk id="4" creationId="{5AFB60A6-270A-4B84-ACBB-3E698B6923D6}"/>
          </ac:picMkLst>
        </pc:picChg>
      </pc:sldChg>
      <pc:sldChg chg="modSp">
        <pc:chgData name="Paul Burkart" userId="8597e483-fb1d-4145-82a7-59216028a243" providerId="ADAL" clId="{285F1EF2-434E-4965-84EC-6095003A8A49}" dt="2020-04-02T11:01:38.269" v="1966" actId="20577"/>
        <pc:sldMkLst>
          <pc:docMk/>
          <pc:sldMk cId="3640768325" sldId="475"/>
        </pc:sldMkLst>
        <pc:spChg chg="mod">
          <ac:chgData name="Paul Burkart" userId="8597e483-fb1d-4145-82a7-59216028a243" providerId="ADAL" clId="{285F1EF2-434E-4965-84EC-6095003A8A49}" dt="2020-04-02T11:01:38.269" v="1966" actId="20577"/>
          <ac:spMkLst>
            <pc:docMk/>
            <pc:sldMk cId="3640768325" sldId="475"/>
            <ac:spMk id="5" creationId="{00000000-0000-0000-0000-000000000000}"/>
          </ac:spMkLst>
        </pc:spChg>
      </pc:sldChg>
      <pc:sldChg chg="modSp">
        <pc:chgData name="Paul Burkart" userId="8597e483-fb1d-4145-82a7-59216028a243" providerId="ADAL" clId="{285F1EF2-434E-4965-84EC-6095003A8A49}" dt="2020-04-02T10:38:16.504" v="169" actId="2710"/>
        <pc:sldMkLst>
          <pc:docMk/>
          <pc:sldMk cId="2410821615" sldId="477"/>
        </pc:sldMkLst>
        <pc:spChg chg="mod">
          <ac:chgData name="Paul Burkart" userId="8597e483-fb1d-4145-82a7-59216028a243" providerId="ADAL" clId="{285F1EF2-434E-4965-84EC-6095003A8A49}" dt="2020-04-02T10:38:16.504" v="169" actId="2710"/>
          <ac:spMkLst>
            <pc:docMk/>
            <pc:sldMk cId="2410821615" sldId="477"/>
            <ac:spMk id="4" creationId="{6CE2885F-597C-40FC-AA08-F4C37829C64C}"/>
          </ac:spMkLst>
        </pc:spChg>
        <pc:spChg chg="mod">
          <ac:chgData name="Paul Burkart" userId="8597e483-fb1d-4145-82a7-59216028a243" providerId="ADAL" clId="{285F1EF2-434E-4965-84EC-6095003A8A49}" dt="2020-04-02T10:37:32.400" v="85" actId="20577"/>
          <ac:spMkLst>
            <pc:docMk/>
            <pc:sldMk cId="2410821615" sldId="477"/>
            <ac:spMk id="77826" creationId="{00000000-0000-0000-0000-000000000000}"/>
          </ac:spMkLst>
        </pc:spChg>
      </pc:sldChg>
      <pc:sldChg chg="del">
        <pc:chgData name="Paul Burkart" userId="8597e483-fb1d-4145-82a7-59216028a243" providerId="ADAL" clId="{285F1EF2-434E-4965-84EC-6095003A8A49}" dt="2020-04-02T10:59:25.065" v="1853" actId="2696"/>
        <pc:sldMkLst>
          <pc:docMk/>
          <pc:sldMk cId="1111217365" sldId="478"/>
        </pc:sldMkLst>
      </pc:sldChg>
      <pc:sldChg chg="del">
        <pc:chgData name="Paul Burkart" userId="8597e483-fb1d-4145-82a7-59216028a243" providerId="ADAL" clId="{285F1EF2-434E-4965-84EC-6095003A8A49}" dt="2020-04-02T10:59:25.075" v="1854" actId="2696"/>
        <pc:sldMkLst>
          <pc:docMk/>
          <pc:sldMk cId="3397758909" sldId="479"/>
        </pc:sldMkLst>
      </pc:sldChg>
      <pc:sldChg chg="del">
        <pc:chgData name="Paul Burkart" userId="8597e483-fb1d-4145-82a7-59216028a243" providerId="ADAL" clId="{285F1EF2-434E-4965-84EC-6095003A8A49}" dt="2020-04-02T10:59:25.087" v="1855" actId="2696"/>
        <pc:sldMkLst>
          <pc:docMk/>
          <pc:sldMk cId="4025235533" sldId="480"/>
        </pc:sldMkLst>
      </pc:sldChg>
      <pc:sldChg chg="del">
        <pc:chgData name="Paul Burkart" userId="8597e483-fb1d-4145-82a7-59216028a243" providerId="ADAL" clId="{285F1EF2-434E-4965-84EC-6095003A8A49}" dt="2020-04-02T10:59:25.096" v="1856" actId="2696"/>
        <pc:sldMkLst>
          <pc:docMk/>
          <pc:sldMk cId="3937531160" sldId="481"/>
        </pc:sldMkLst>
      </pc:sldChg>
      <pc:sldChg chg="del">
        <pc:chgData name="Paul Burkart" userId="8597e483-fb1d-4145-82a7-59216028a243" providerId="ADAL" clId="{285F1EF2-434E-4965-84EC-6095003A8A49}" dt="2020-04-02T10:59:25.107" v="1857" actId="2696"/>
        <pc:sldMkLst>
          <pc:docMk/>
          <pc:sldMk cId="517638465" sldId="482"/>
        </pc:sldMkLst>
      </pc:sldChg>
      <pc:sldChg chg="del">
        <pc:chgData name="Paul Burkart" userId="8597e483-fb1d-4145-82a7-59216028a243" providerId="ADAL" clId="{285F1EF2-434E-4965-84EC-6095003A8A49}" dt="2020-04-02T10:59:25.120" v="1858" actId="2696"/>
        <pc:sldMkLst>
          <pc:docMk/>
          <pc:sldMk cId="79645057" sldId="483"/>
        </pc:sldMkLst>
      </pc:sldChg>
      <pc:sldChg chg="del">
        <pc:chgData name="Paul Burkart" userId="8597e483-fb1d-4145-82a7-59216028a243" providerId="ADAL" clId="{285F1EF2-434E-4965-84EC-6095003A8A49}" dt="2020-04-02T10:59:25.132" v="1859" actId="2696"/>
        <pc:sldMkLst>
          <pc:docMk/>
          <pc:sldMk cId="2403276469" sldId="484"/>
        </pc:sldMkLst>
      </pc:sldChg>
      <pc:sldChg chg="del">
        <pc:chgData name="Paul Burkart" userId="8597e483-fb1d-4145-82a7-59216028a243" providerId="ADAL" clId="{285F1EF2-434E-4965-84EC-6095003A8A49}" dt="2020-04-02T10:59:25.145" v="1860" actId="2696"/>
        <pc:sldMkLst>
          <pc:docMk/>
          <pc:sldMk cId="3402227354" sldId="485"/>
        </pc:sldMkLst>
      </pc:sldChg>
      <pc:sldChg chg="del">
        <pc:chgData name="Paul Burkart" userId="8597e483-fb1d-4145-82a7-59216028a243" providerId="ADAL" clId="{285F1EF2-434E-4965-84EC-6095003A8A49}" dt="2020-04-02T10:59:25.156" v="1861" actId="2696"/>
        <pc:sldMkLst>
          <pc:docMk/>
          <pc:sldMk cId="3337584367" sldId="486"/>
        </pc:sldMkLst>
      </pc:sldChg>
      <pc:sldChg chg="del">
        <pc:chgData name="Paul Burkart" userId="8597e483-fb1d-4145-82a7-59216028a243" providerId="ADAL" clId="{285F1EF2-434E-4965-84EC-6095003A8A49}" dt="2020-04-02T10:59:25.170" v="1862" actId="2696"/>
        <pc:sldMkLst>
          <pc:docMk/>
          <pc:sldMk cId="1853328395" sldId="487"/>
        </pc:sldMkLst>
      </pc:sldChg>
      <pc:sldChg chg="del">
        <pc:chgData name="Paul Burkart" userId="8597e483-fb1d-4145-82a7-59216028a243" providerId="ADAL" clId="{285F1EF2-434E-4965-84EC-6095003A8A49}" dt="2020-04-02T10:59:25.180" v="1863" actId="2696"/>
        <pc:sldMkLst>
          <pc:docMk/>
          <pc:sldMk cId="1112754518" sldId="488"/>
        </pc:sldMkLst>
      </pc:sldChg>
      <pc:sldChg chg="del">
        <pc:chgData name="Paul Burkart" userId="8597e483-fb1d-4145-82a7-59216028a243" providerId="ADAL" clId="{285F1EF2-434E-4965-84EC-6095003A8A49}" dt="2020-04-02T10:59:25.190" v="1864" actId="2696"/>
        <pc:sldMkLst>
          <pc:docMk/>
          <pc:sldMk cId="3042392316" sldId="489"/>
        </pc:sldMkLst>
      </pc:sldChg>
      <pc:sldChg chg="modSp add">
        <pc:chgData name="Paul Burkart" userId="8597e483-fb1d-4145-82a7-59216028a243" providerId="ADAL" clId="{285F1EF2-434E-4965-84EC-6095003A8A49}" dt="2020-04-02T10:41:21.601" v="428" actId="948"/>
        <pc:sldMkLst>
          <pc:docMk/>
          <pc:sldMk cId="95499918" sldId="490"/>
        </pc:sldMkLst>
        <pc:spChg chg="mod">
          <ac:chgData name="Paul Burkart" userId="8597e483-fb1d-4145-82a7-59216028a243" providerId="ADAL" clId="{285F1EF2-434E-4965-84EC-6095003A8A49}" dt="2020-04-02T10:41:21.601" v="428" actId="948"/>
          <ac:spMkLst>
            <pc:docMk/>
            <pc:sldMk cId="95499918" sldId="490"/>
            <ac:spMk id="4" creationId="{6CE2885F-597C-40FC-AA08-F4C37829C64C}"/>
          </ac:spMkLst>
        </pc:spChg>
      </pc:sldChg>
      <pc:sldChg chg="modSp add">
        <pc:chgData name="Paul Burkart" userId="8597e483-fb1d-4145-82a7-59216028a243" providerId="ADAL" clId="{285F1EF2-434E-4965-84EC-6095003A8A49}" dt="2020-04-02T10:43:43.906" v="712" actId="115"/>
        <pc:sldMkLst>
          <pc:docMk/>
          <pc:sldMk cId="1009139600" sldId="491"/>
        </pc:sldMkLst>
        <pc:spChg chg="mod">
          <ac:chgData name="Paul Burkart" userId="8597e483-fb1d-4145-82a7-59216028a243" providerId="ADAL" clId="{285F1EF2-434E-4965-84EC-6095003A8A49}" dt="2020-04-02T10:43:43.906" v="712" actId="115"/>
          <ac:spMkLst>
            <pc:docMk/>
            <pc:sldMk cId="1009139600" sldId="491"/>
            <ac:spMk id="4" creationId="{6CE2885F-597C-40FC-AA08-F4C37829C64C}"/>
          </ac:spMkLst>
        </pc:spChg>
        <pc:spChg chg="mod">
          <ac:chgData name="Paul Burkart" userId="8597e483-fb1d-4145-82a7-59216028a243" providerId="ADAL" clId="{285F1EF2-434E-4965-84EC-6095003A8A49}" dt="2020-04-02T10:41:39.961" v="452" actId="20577"/>
          <ac:spMkLst>
            <pc:docMk/>
            <pc:sldMk cId="1009139600" sldId="491"/>
            <ac:spMk id="77826" creationId="{00000000-0000-0000-0000-000000000000}"/>
          </ac:spMkLst>
        </pc:spChg>
      </pc:sldChg>
      <pc:sldChg chg="modSp add">
        <pc:chgData name="Paul Burkart" userId="8597e483-fb1d-4145-82a7-59216028a243" providerId="ADAL" clId="{285F1EF2-434E-4965-84EC-6095003A8A49}" dt="2020-04-02T10:45:12.880" v="912" actId="20577"/>
        <pc:sldMkLst>
          <pc:docMk/>
          <pc:sldMk cId="4144673622" sldId="492"/>
        </pc:sldMkLst>
        <pc:spChg chg="mod">
          <ac:chgData name="Paul Burkart" userId="8597e483-fb1d-4145-82a7-59216028a243" providerId="ADAL" clId="{285F1EF2-434E-4965-84EC-6095003A8A49}" dt="2020-04-02T10:45:12.880" v="912" actId="20577"/>
          <ac:spMkLst>
            <pc:docMk/>
            <pc:sldMk cId="4144673622" sldId="492"/>
            <ac:spMk id="4" creationId="{6CE2885F-597C-40FC-AA08-F4C37829C64C}"/>
          </ac:spMkLst>
        </pc:spChg>
      </pc:sldChg>
      <pc:sldChg chg="addSp modSp add">
        <pc:chgData name="Paul Burkart" userId="8597e483-fb1d-4145-82a7-59216028a243" providerId="ADAL" clId="{285F1EF2-434E-4965-84EC-6095003A8A49}" dt="2020-04-02T10:59:15.121" v="1852" actId="1076"/>
        <pc:sldMkLst>
          <pc:docMk/>
          <pc:sldMk cId="4129082314" sldId="493"/>
        </pc:sldMkLst>
        <pc:spChg chg="mod">
          <ac:chgData name="Paul Burkart" userId="8597e483-fb1d-4145-82a7-59216028a243" providerId="ADAL" clId="{285F1EF2-434E-4965-84EC-6095003A8A49}" dt="2020-04-02T10:59:06.701" v="1850" actId="5793"/>
          <ac:spMkLst>
            <pc:docMk/>
            <pc:sldMk cId="4129082314" sldId="493"/>
            <ac:spMk id="4" creationId="{6CE2885F-597C-40FC-AA08-F4C37829C64C}"/>
          </ac:spMkLst>
        </pc:spChg>
        <pc:picChg chg="add mod">
          <ac:chgData name="Paul Burkart" userId="8597e483-fb1d-4145-82a7-59216028a243" providerId="ADAL" clId="{285F1EF2-434E-4965-84EC-6095003A8A49}" dt="2020-04-02T10:59:15.121" v="1852" actId="1076"/>
          <ac:picMkLst>
            <pc:docMk/>
            <pc:sldMk cId="4129082314" sldId="493"/>
            <ac:picMk id="4098" creationId="{E653E940-F161-44AB-9B54-983B7BD680C3}"/>
          </ac:picMkLst>
        </pc:picChg>
      </pc:sldChg>
      <pc:sldChg chg="addSp delSp modSp add">
        <pc:chgData name="Paul Burkart" userId="8597e483-fb1d-4145-82a7-59216028a243" providerId="ADAL" clId="{285F1EF2-434E-4965-84EC-6095003A8A49}" dt="2020-04-02T10:56:50.688" v="1813" actId="20577"/>
        <pc:sldMkLst>
          <pc:docMk/>
          <pc:sldMk cId="2974574143" sldId="494"/>
        </pc:sldMkLst>
        <pc:spChg chg="mod">
          <ac:chgData name="Paul Burkart" userId="8597e483-fb1d-4145-82a7-59216028a243" providerId="ADAL" clId="{285F1EF2-434E-4965-84EC-6095003A8A49}" dt="2020-04-02T10:56:50.688" v="1813" actId="20577"/>
          <ac:spMkLst>
            <pc:docMk/>
            <pc:sldMk cId="2974574143" sldId="494"/>
            <ac:spMk id="4" creationId="{6CE2885F-597C-40FC-AA08-F4C37829C64C}"/>
          </ac:spMkLst>
        </pc:spChg>
        <pc:picChg chg="add del">
          <ac:chgData name="Paul Burkart" userId="8597e483-fb1d-4145-82a7-59216028a243" providerId="ADAL" clId="{285F1EF2-434E-4965-84EC-6095003A8A49}" dt="2020-04-02T10:52:31.459" v="1435"/>
          <ac:picMkLst>
            <pc:docMk/>
            <pc:sldMk cId="2974574143" sldId="494"/>
            <ac:picMk id="1026" creationId="{AA435031-CCF0-4D9E-9303-5B7DC71AFE02}"/>
          </ac:picMkLst>
        </pc:picChg>
        <pc:picChg chg="add mod">
          <ac:chgData name="Paul Burkart" userId="8597e483-fb1d-4145-82a7-59216028a243" providerId="ADAL" clId="{285F1EF2-434E-4965-84EC-6095003A8A49}" dt="2020-04-02T10:56:44.899" v="1812" actId="1076"/>
          <ac:picMkLst>
            <pc:docMk/>
            <pc:sldMk cId="2974574143" sldId="494"/>
            <ac:picMk id="1028" creationId="{3A91BF9C-2884-4A2C-97B3-38C72C109C0D}"/>
          </ac:picMkLst>
        </pc:picChg>
      </pc:sldChg>
      <pc:sldChg chg="addSp delSp modSp add">
        <pc:chgData name="Paul Burkart" userId="8597e483-fb1d-4145-82a7-59216028a243" providerId="ADAL" clId="{285F1EF2-434E-4965-84EC-6095003A8A49}" dt="2020-04-02T10:56:02.222" v="1808" actId="1076"/>
        <pc:sldMkLst>
          <pc:docMk/>
          <pc:sldMk cId="398136784" sldId="495"/>
        </pc:sldMkLst>
        <pc:spChg chg="del mod">
          <ac:chgData name="Paul Burkart" userId="8597e483-fb1d-4145-82a7-59216028a243" providerId="ADAL" clId="{285F1EF2-434E-4965-84EC-6095003A8A49}" dt="2020-04-02T10:55:51.107" v="1804" actId="478"/>
          <ac:spMkLst>
            <pc:docMk/>
            <pc:sldMk cId="398136784" sldId="495"/>
            <ac:spMk id="4" creationId="{6CE2885F-597C-40FC-AA08-F4C37829C64C}"/>
          </ac:spMkLst>
        </pc:spChg>
        <pc:spChg chg="mod">
          <ac:chgData name="Paul Burkart" userId="8597e483-fb1d-4145-82a7-59216028a243" providerId="ADAL" clId="{285F1EF2-434E-4965-84EC-6095003A8A49}" dt="2020-04-02T10:55:47.347" v="1803" actId="20577"/>
          <ac:spMkLst>
            <pc:docMk/>
            <pc:sldMk cId="398136784" sldId="495"/>
            <ac:spMk id="77826" creationId="{00000000-0000-0000-0000-000000000000}"/>
          </ac:spMkLst>
        </pc:spChg>
        <pc:picChg chg="add del mod">
          <ac:chgData name="Paul Burkart" userId="8597e483-fb1d-4145-82a7-59216028a243" providerId="ADAL" clId="{285F1EF2-434E-4965-84EC-6095003A8A49}" dt="2020-04-02T10:55:26.745" v="1751"/>
          <ac:picMkLst>
            <pc:docMk/>
            <pc:sldMk cId="398136784" sldId="495"/>
            <ac:picMk id="5" creationId="{190A1D3E-C95C-4B4E-991D-D6A601F60A93}"/>
          </ac:picMkLst>
        </pc:picChg>
        <pc:picChg chg="add mod">
          <ac:chgData name="Paul Burkart" userId="8597e483-fb1d-4145-82a7-59216028a243" providerId="ADAL" clId="{285F1EF2-434E-4965-84EC-6095003A8A49}" dt="2020-04-02T10:56:02.222" v="1808" actId="1076"/>
          <ac:picMkLst>
            <pc:docMk/>
            <pc:sldMk cId="398136784" sldId="495"/>
            <ac:picMk id="6" creationId="{1813601F-0048-430A-BA8B-AAAF4A4E9E48}"/>
          </ac:picMkLst>
        </pc:picChg>
      </pc:sldChg>
      <pc:sldChg chg="modSp add">
        <pc:chgData name="Paul Burkart" userId="8597e483-fb1d-4145-82a7-59216028a243" providerId="ADAL" clId="{285F1EF2-434E-4965-84EC-6095003A8A49}" dt="2020-04-02T11:04:11.240" v="1972" actId="5793"/>
        <pc:sldMkLst>
          <pc:docMk/>
          <pc:sldMk cId="231330149" sldId="496"/>
        </pc:sldMkLst>
        <pc:spChg chg="mod">
          <ac:chgData name="Paul Burkart" userId="8597e483-fb1d-4145-82a7-59216028a243" providerId="ADAL" clId="{285F1EF2-434E-4965-84EC-6095003A8A49}" dt="2020-04-02T11:04:11.240" v="1972" actId="5793"/>
          <ac:spMkLst>
            <pc:docMk/>
            <pc:sldMk cId="231330149" sldId="496"/>
            <ac:spMk id="4" creationId="{6CE2885F-597C-40FC-AA08-F4C37829C64C}"/>
          </ac:spMkLst>
        </pc:spChg>
      </pc:sldChg>
      <pc:sldChg chg="addSp delSp modSp add modAnim">
        <pc:chgData name="Paul Burkart" userId="8597e483-fb1d-4145-82a7-59216028a243" providerId="ADAL" clId="{285F1EF2-434E-4965-84EC-6095003A8A49}" dt="2020-04-02T11:00:54.569" v="1893" actId="1076"/>
        <pc:sldMkLst>
          <pc:docMk/>
          <pc:sldMk cId="3447054407" sldId="497"/>
        </pc:sldMkLst>
        <pc:spChg chg="del">
          <ac:chgData name="Paul Burkart" userId="8597e483-fb1d-4145-82a7-59216028a243" providerId="ADAL" clId="{285F1EF2-434E-4965-84EC-6095003A8A49}" dt="2020-04-02T10:59:52.154" v="1884" actId="478"/>
          <ac:spMkLst>
            <pc:docMk/>
            <pc:sldMk cId="3447054407" sldId="497"/>
            <ac:spMk id="4" creationId="{6CE2885F-597C-40FC-AA08-F4C37829C64C}"/>
          </ac:spMkLst>
        </pc:spChg>
        <pc:spChg chg="mod">
          <ac:chgData name="Paul Burkart" userId="8597e483-fb1d-4145-82a7-59216028a243" providerId="ADAL" clId="{285F1EF2-434E-4965-84EC-6095003A8A49}" dt="2020-04-02T10:59:47.182" v="1883" actId="20577"/>
          <ac:spMkLst>
            <pc:docMk/>
            <pc:sldMk cId="3447054407" sldId="497"/>
            <ac:spMk id="77826" creationId="{00000000-0000-0000-0000-000000000000}"/>
          </ac:spMkLst>
        </pc:spChg>
        <pc:picChg chg="add mod">
          <ac:chgData name="Paul Burkart" userId="8597e483-fb1d-4145-82a7-59216028a243" providerId="ADAL" clId="{285F1EF2-434E-4965-84EC-6095003A8A49}" dt="2020-04-02T11:00:54.569" v="1893" actId="1076"/>
          <ac:picMkLst>
            <pc:docMk/>
            <pc:sldMk cId="3447054407" sldId="497"/>
            <ac:picMk id="2" creationId="{E5F91FAC-C2D0-4845-A17D-412F2DEE83EE}"/>
          </ac:picMkLst>
        </pc:picChg>
        <pc:picChg chg="del">
          <ac:chgData name="Paul Burkart" userId="8597e483-fb1d-4145-82a7-59216028a243" providerId="ADAL" clId="{285F1EF2-434E-4965-84EC-6095003A8A49}" dt="2020-04-02T10:59:53.566" v="1885" actId="478"/>
          <ac:picMkLst>
            <pc:docMk/>
            <pc:sldMk cId="3447054407" sldId="497"/>
            <ac:picMk id="4098" creationId="{E653E940-F161-44AB-9B54-983B7BD680C3}"/>
          </ac:picMkLst>
        </pc:picChg>
      </pc:sldChg>
    </pc:docChg>
  </pc:docChgLst>
  <pc:docChgLst>
    <pc:chgData name="Paul Burkart" userId="8597e483-fb1d-4145-82a7-59216028a243" providerId="ADAL" clId="{A786719A-60C0-4355-BA25-1E0921F485A5}"/>
    <pc:docChg chg="undo custSel addSld delSld modSld sldOrd">
      <pc:chgData name="Paul Burkart" userId="8597e483-fb1d-4145-82a7-59216028a243" providerId="ADAL" clId="{A786719A-60C0-4355-BA25-1E0921F485A5}" dt="2020-03-30T10:33:43.127" v="2567" actId="20577"/>
      <pc:docMkLst>
        <pc:docMk/>
      </pc:docMkLst>
      <pc:sldChg chg="addSp delSp modSp">
        <pc:chgData name="Paul Burkart" userId="8597e483-fb1d-4145-82a7-59216028a243" providerId="ADAL" clId="{A786719A-60C0-4355-BA25-1E0921F485A5}" dt="2020-03-30T09:57:58.758" v="21" actId="1076"/>
        <pc:sldMkLst>
          <pc:docMk/>
          <pc:sldMk cId="2901978785" sldId="471"/>
        </pc:sldMkLst>
        <pc:spChg chg="add del">
          <ac:chgData name="Paul Burkart" userId="8597e483-fb1d-4145-82a7-59216028a243" providerId="ADAL" clId="{A786719A-60C0-4355-BA25-1E0921F485A5}" dt="2020-03-30T09:57:36.870" v="18" actId="478"/>
          <ac:spMkLst>
            <pc:docMk/>
            <pc:sldMk cId="2901978785" sldId="471"/>
            <ac:spMk id="2" creationId="{D2E50687-1499-47D7-92FB-84D3532D5222}"/>
          </ac:spMkLst>
        </pc:spChg>
        <pc:spChg chg="del mod">
          <ac:chgData name="Paul Burkart" userId="8597e483-fb1d-4145-82a7-59216028a243" providerId="ADAL" clId="{A786719A-60C0-4355-BA25-1E0921F485A5}" dt="2020-03-30T09:57:27.915" v="16" actId="478"/>
          <ac:spMkLst>
            <pc:docMk/>
            <pc:sldMk cId="2901978785" sldId="471"/>
            <ac:spMk id="5" creationId="{00000000-0000-0000-0000-000000000000}"/>
          </ac:spMkLst>
        </pc:spChg>
        <pc:spChg chg="mod">
          <ac:chgData name="Paul Burkart" userId="8597e483-fb1d-4145-82a7-59216028a243" providerId="ADAL" clId="{A786719A-60C0-4355-BA25-1E0921F485A5}" dt="2020-03-30T09:56:38.246" v="13" actId="20577"/>
          <ac:spMkLst>
            <pc:docMk/>
            <pc:sldMk cId="2901978785" sldId="471"/>
            <ac:spMk id="77826" creationId="{00000000-0000-0000-0000-000000000000}"/>
          </ac:spMkLst>
        </pc:spChg>
        <pc:picChg chg="add mod">
          <ac:chgData name="Paul Burkart" userId="8597e483-fb1d-4145-82a7-59216028a243" providerId="ADAL" clId="{A786719A-60C0-4355-BA25-1E0921F485A5}" dt="2020-03-30T09:57:58.758" v="21" actId="1076"/>
          <ac:picMkLst>
            <pc:docMk/>
            <pc:sldMk cId="2901978785" sldId="471"/>
            <ac:picMk id="3" creationId="{BAE1AC06-C8CD-4917-B1E4-26802E5BA06B}"/>
          </ac:picMkLst>
        </pc:picChg>
      </pc:sldChg>
      <pc:sldChg chg="modSp">
        <pc:chgData name="Paul Burkart" userId="8597e483-fb1d-4145-82a7-59216028a243" providerId="ADAL" clId="{A786719A-60C0-4355-BA25-1E0921F485A5}" dt="2020-03-30T10:32:30.025" v="2487" actId="20577"/>
        <pc:sldMkLst>
          <pc:docMk/>
          <pc:sldMk cId="3640768325" sldId="475"/>
        </pc:sldMkLst>
        <pc:spChg chg="mod">
          <ac:chgData name="Paul Burkart" userId="8597e483-fb1d-4145-82a7-59216028a243" providerId="ADAL" clId="{A786719A-60C0-4355-BA25-1E0921F485A5}" dt="2020-03-30T10:32:27.600" v="2477" actId="14100"/>
          <ac:spMkLst>
            <pc:docMk/>
            <pc:sldMk cId="3640768325" sldId="475"/>
            <ac:spMk id="5" creationId="{00000000-0000-0000-0000-000000000000}"/>
          </ac:spMkLst>
        </pc:spChg>
        <pc:spChg chg="mod">
          <ac:chgData name="Paul Burkart" userId="8597e483-fb1d-4145-82a7-59216028a243" providerId="ADAL" clId="{A786719A-60C0-4355-BA25-1E0921F485A5}" dt="2020-03-30T10:32:30.025" v="2487" actId="20577"/>
          <ac:spMkLst>
            <pc:docMk/>
            <pc:sldMk cId="3640768325" sldId="475"/>
            <ac:spMk id="77826" creationId="{00000000-0000-0000-0000-000000000000}"/>
          </ac:spMkLst>
        </pc:spChg>
      </pc:sldChg>
      <pc:sldChg chg="del">
        <pc:chgData name="Paul Burkart" userId="8597e483-fb1d-4145-82a7-59216028a243" providerId="ADAL" clId="{A786719A-60C0-4355-BA25-1E0921F485A5}" dt="2020-03-30T10:31:40.890" v="2366" actId="2696"/>
        <pc:sldMkLst>
          <pc:docMk/>
          <pc:sldMk cId="1540627878" sldId="476"/>
        </pc:sldMkLst>
      </pc:sldChg>
      <pc:sldChg chg="addSp delSp modSp add">
        <pc:chgData name="Paul Burkart" userId="8597e483-fb1d-4145-82a7-59216028a243" providerId="ADAL" clId="{A786719A-60C0-4355-BA25-1E0921F485A5}" dt="2020-03-30T10:01:28.953" v="302" actId="20577"/>
        <pc:sldMkLst>
          <pc:docMk/>
          <pc:sldMk cId="2410821615" sldId="477"/>
        </pc:sldMkLst>
        <pc:spChg chg="add mod">
          <ac:chgData name="Paul Burkart" userId="8597e483-fb1d-4145-82a7-59216028a243" providerId="ADAL" clId="{A786719A-60C0-4355-BA25-1E0921F485A5}" dt="2020-03-30T10:01:28.953" v="302" actId="20577"/>
          <ac:spMkLst>
            <pc:docMk/>
            <pc:sldMk cId="2410821615" sldId="477"/>
            <ac:spMk id="4" creationId="{6CE2885F-597C-40FC-AA08-F4C37829C64C}"/>
          </ac:spMkLst>
        </pc:spChg>
        <pc:spChg chg="mod">
          <ac:chgData name="Paul Burkart" userId="8597e483-fb1d-4145-82a7-59216028a243" providerId="ADAL" clId="{A786719A-60C0-4355-BA25-1E0921F485A5}" dt="2020-03-30T09:58:11.786" v="46" actId="20577"/>
          <ac:spMkLst>
            <pc:docMk/>
            <pc:sldMk cId="2410821615" sldId="477"/>
            <ac:spMk id="77826" creationId="{00000000-0000-0000-0000-000000000000}"/>
          </ac:spMkLst>
        </pc:spChg>
        <pc:picChg chg="add del mod">
          <ac:chgData name="Paul Burkart" userId="8597e483-fb1d-4145-82a7-59216028a243" providerId="ADAL" clId="{A786719A-60C0-4355-BA25-1E0921F485A5}" dt="2020-03-30T10:01:02.539" v="197"/>
          <ac:picMkLst>
            <pc:docMk/>
            <pc:sldMk cId="2410821615" sldId="477"/>
            <ac:picMk id="2" creationId="{F0AB9DFF-DFA3-4532-B0C7-9EC299BA9007}"/>
          </ac:picMkLst>
        </pc:picChg>
        <pc:picChg chg="del">
          <ac:chgData name="Paul Burkart" userId="8597e483-fb1d-4145-82a7-59216028a243" providerId="ADAL" clId="{A786719A-60C0-4355-BA25-1E0921F485A5}" dt="2020-03-30T09:58:04.694" v="23" actId="478"/>
          <ac:picMkLst>
            <pc:docMk/>
            <pc:sldMk cId="2410821615" sldId="477"/>
            <ac:picMk id="3" creationId="{BAE1AC06-C8CD-4917-B1E4-26802E5BA06B}"/>
          </ac:picMkLst>
        </pc:picChg>
        <pc:picChg chg="add del mod">
          <ac:chgData name="Paul Burkart" userId="8597e483-fb1d-4145-82a7-59216028a243" providerId="ADAL" clId="{A786719A-60C0-4355-BA25-1E0921F485A5}" dt="2020-03-30T10:00:45.375" v="191" actId="478"/>
          <ac:picMkLst>
            <pc:docMk/>
            <pc:sldMk cId="2410821615" sldId="477"/>
            <ac:picMk id="2050" creationId="{6E8D180B-A8D5-4E8F-9F65-BEE42B8D5660}"/>
          </ac:picMkLst>
        </pc:picChg>
      </pc:sldChg>
      <pc:sldChg chg="addSp delSp modSp add">
        <pc:chgData name="Paul Burkart" userId="8597e483-fb1d-4145-82a7-59216028a243" providerId="ADAL" clId="{A786719A-60C0-4355-BA25-1E0921F485A5}" dt="2020-03-30T10:01:46.987" v="312" actId="1035"/>
        <pc:sldMkLst>
          <pc:docMk/>
          <pc:sldMk cId="1111217365" sldId="478"/>
        </pc:sldMkLst>
        <pc:spChg chg="del">
          <ac:chgData name="Paul Burkart" userId="8597e483-fb1d-4145-82a7-59216028a243" providerId="ADAL" clId="{A786719A-60C0-4355-BA25-1E0921F485A5}" dt="2020-03-30T10:01:37.270" v="304" actId="478"/>
          <ac:spMkLst>
            <pc:docMk/>
            <pc:sldMk cId="1111217365" sldId="478"/>
            <ac:spMk id="4" creationId="{6CE2885F-597C-40FC-AA08-F4C37829C64C}"/>
          </ac:spMkLst>
        </pc:spChg>
        <pc:picChg chg="add mod">
          <ac:chgData name="Paul Burkart" userId="8597e483-fb1d-4145-82a7-59216028a243" providerId="ADAL" clId="{A786719A-60C0-4355-BA25-1E0921F485A5}" dt="2020-03-30T10:01:46.987" v="312" actId="1035"/>
          <ac:picMkLst>
            <pc:docMk/>
            <pc:sldMk cId="1111217365" sldId="478"/>
            <ac:picMk id="5" creationId="{9B512876-53E4-4681-91E5-648685C47858}"/>
          </ac:picMkLst>
        </pc:picChg>
      </pc:sldChg>
      <pc:sldChg chg="addSp delSp modSp add">
        <pc:chgData name="Paul Burkart" userId="8597e483-fb1d-4145-82a7-59216028a243" providerId="ADAL" clId="{A786719A-60C0-4355-BA25-1E0921F485A5}" dt="2020-03-30T10:03:02.008" v="318" actId="1076"/>
        <pc:sldMkLst>
          <pc:docMk/>
          <pc:sldMk cId="3397758909" sldId="479"/>
        </pc:sldMkLst>
        <pc:picChg chg="del">
          <ac:chgData name="Paul Burkart" userId="8597e483-fb1d-4145-82a7-59216028a243" providerId="ADAL" clId="{A786719A-60C0-4355-BA25-1E0921F485A5}" dt="2020-03-30T10:02:52.452" v="314" actId="478"/>
          <ac:picMkLst>
            <pc:docMk/>
            <pc:sldMk cId="3397758909" sldId="479"/>
            <ac:picMk id="5" creationId="{9B512876-53E4-4681-91E5-648685C47858}"/>
          </ac:picMkLst>
        </pc:picChg>
        <pc:picChg chg="add mod">
          <ac:chgData name="Paul Burkart" userId="8597e483-fb1d-4145-82a7-59216028a243" providerId="ADAL" clId="{A786719A-60C0-4355-BA25-1E0921F485A5}" dt="2020-03-30T10:03:02.008" v="318" actId="1076"/>
          <ac:picMkLst>
            <pc:docMk/>
            <pc:sldMk cId="3397758909" sldId="479"/>
            <ac:picMk id="3074" creationId="{88ADD0A0-2405-43CF-A9D7-95EBA919539D}"/>
          </ac:picMkLst>
        </pc:picChg>
      </pc:sldChg>
      <pc:sldChg chg="addSp modSp add ord">
        <pc:chgData name="Paul Burkart" userId="8597e483-fb1d-4145-82a7-59216028a243" providerId="ADAL" clId="{A786719A-60C0-4355-BA25-1E0921F485A5}" dt="2020-03-30T10:09:00.030" v="669" actId="14100"/>
        <pc:sldMkLst>
          <pc:docMk/>
          <pc:sldMk cId="4025235533" sldId="480"/>
        </pc:sldMkLst>
        <pc:spChg chg="mod">
          <ac:chgData name="Paul Burkart" userId="8597e483-fb1d-4145-82a7-59216028a243" providerId="ADAL" clId="{A786719A-60C0-4355-BA25-1E0921F485A5}" dt="2020-03-30T10:08:51.510" v="668" actId="20577"/>
          <ac:spMkLst>
            <pc:docMk/>
            <pc:sldMk cId="4025235533" sldId="480"/>
            <ac:spMk id="4" creationId="{6CE2885F-597C-40FC-AA08-F4C37829C64C}"/>
          </ac:spMkLst>
        </pc:spChg>
        <pc:spChg chg="mod">
          <ac:chgData name="Paul Burkart" userId="8597e483-fb1d-4145-82a7-59216028a243" providerId="ADAL" clId="{A786719A-60C0-4355-BA25-1E0921F485A5}" dt="2020-03-30T10:03:16.902" v="328" actId="20577"/>
          <ac:spMkLst>
            <pc:docMk/>
            <pc:sldMk cId="4025235533" sldId="480"/>
            <ac:spMk id="77826" creationId="{00000000-0000-0000-0000-000000000000}"/>
          </ac:spMkLst>
        </pc:spChg>
        <pc:picChg chg="add mod">
          <ac:chgData name="Paul Burkart" userId="8597e483-fb1d-4145-82a7-59216028a243" providerId="ADAL" clId="{A786719A-60C0-4355-BA25-1E0921F485A5}" dt="2020-03-30T10:09:00.030" v="669" actId="14100"/>
          <ac:picMkLst>
            <pc:docMk/>
            <pc:sldMk cId="4025235533" sldId="480"/>
            <ac:picMk id="5122" creationId="{7B1A58C5-6AC5-4CBE-AB67-24EB98975520}"/>
          </ac:picMkLst>
        </pc:picChg>
      </pc:sldChg>
      <pc:sldChg chg="delSp modSp add">
        <pc:chgData name="Paul Burkart" userId="8597e483-fb1d-4145-82a7-59216028a243" providerId="ADAL" clId="{A786719A-60C0-4355-BA25-1E0921F485A5}" dt="2020-03-30T10:33:43.127" v="2567" actId="20577"/>
        <pc:sldMkLst>
          <pc:docMk/>
          <pc:sldMk cId="3937531160" sldId="481"/>
        </pc:sldMkLst>
        <pc:spChg chg="mod">
          <ac:chgData name="Paul Burkart" userId="8597e483-fb1d-4145-82a7-59216028a243" providerId="ADAL" clId="{A786719A-60C0-4355-BA25-1E0921F485A5}" dt="2020-03-30T10:33:43.127" v="2567" actId="20577"/>
          <ac:spMkLst>
            <pc:docMk/>
            <pc:sldMk cId="3937531160" sldId="481"/>
            <ac:spMk id="4" creationId="{6CE2885F-597C-40FC-AA08-F4C37829C64C}"/>
          </ac:spMkLst>
        </pc:spChg>
        <pc:picChg chg="del">
          <ac:chgData name="Paul Burkart" userId="8597e483-fb1d-4145-82a7-59216028a243" providerId="ADAL" clId="{A786719A-60C0-4355-BA25-1E0921F485A5}" dt="2020-03-30T10:09:47.002" v="781" actId="478"/>
          <ac:picMkLst>
            <pc:docMk/>
            <pc:sldMk cId="3937531160" sldId="481"/>
            <ac:picMk id="5122" creationId="{7B1A58C5-6AC5-4CBE-AB67-24EB98975520}"/>
          </ac:picMkLst>
        </pc:picChg>
      </pc:sldChg>
      <pc:sldChg chg="addSp delSp modSp add">
        <pc:chgData name="Paul Burkart" userId="8597e483-fb1d-4145-82a7-59216028a243" providerId="ADAL" clId="{A786719A-60C0-4355-BA25-1E0921F485A5}" dt="2020-03-30T10:12:23.185" v="950" actId="1076"/>
        <pc:sldMkLst>
          <pc:docMk/>
          <pc:sldMk cId="517638465" sldId="482"/>
        </pc:sldMkLst>
        <pc:spChg chg="del">
          <ac:chgData name="Paul Burkart" userId="8597e483-fb1d-4145-82a7-59216028a243" providerId="ADAL" clId="{A786719A-60C0-4355-BA25-1E0921F485A5}" dt="2020-03-30T10:12:11.144" v="946" actId="478"/>
          <ac:spMkLst>
            <pc:docMk/>
            <pc:sldMk cId="517638465" sldId="482"/>
            <ac:spMk id="4" creationId="{6CE2885F-597C-40FC-AA08-F4C37829C64C}"/>
          </ac:spMkLst>
        </pc:spChg>
        <pc:picChg chg="add mod">
          <ac:chgData name="Paul Burkart" userId="8597e483-fb1d-4145-82a7-59216028a243" providerId="ADAL" clId="{A786719A-60C0-4355-BA25-1E0921F485A5}" dt="2020-03-30T10:12:23.185" v="950" actId="1076"/>
          <ac:picMkLst>
            <pc:docMk/>
            <pc:sldMk cId="517638465" sldId="482"/>
            <ac:picMk id="6146" creationId="{14DBEC4C-6122-46BA-AF44-DB6FF6DE0BE7}"/>
          </ac:picMkLst>
        </pc:picChg>
      </pc:sldChg>
      <pc:sldChg chg="addSp modSp add ord">
        <pc:chgData name="Paul Burkart" userId="8597e483-fb1d-4145-82a7-59216028a243" providerId="ADAL" clId="{A786719A-60C0-4355-BA25-1E0921F485A5}" dt="2020-03-30T10:14:56.341" v="1160" actId="1076"/>
        <pc:sldMkLst>
          <pc:docMk/>
          <pc:sldMk cId="79645057" sldId="483"/>
        </pc:sldMkLst>
        <pc:spChg chg="mod">
          <ac:chgData name="Paul Burkart" userId="8597e483-fb1d-4145-82a7-59216028a243" providerId="ADAL" clId="{A786719A-60C0-4355-BA25-1E0921F485A5}" dt="2020-03-30T10:14:08.630" v="1154" actId="115"/>
          <ac:spMkLst>
            <pc:docMk/>
            <pc:sldMk cId="79645057" sldId="483"/>
            <ac:spMk id="4" creationId="{6CE2885F-597C-40FC-AA08-F4C37829C64C}"/>
          </ac:spMkLst>
        </pc:spChg>
        <pc:picChg chg="add mod">
          <ac:chgData name="Paul Burkart" userId="8597e483-fb1d-4145-82a7-59216028a243" providerId="ADAL" clId="{A786719A-60C0-4355-BA25-1E0921F485A5}" dt="2020-03-30T10:14:56.341" v="1160" actId="1076"/>
          <ac:picMkLst>
            <pc:docMk/>
            <pc:sldMk cId="79645057" sldId="483"/>
            <ac:picMk id="8194" creationId="{2D180318-64BD-4B79-8D22-92A1DB2BAED0}"/>
          </ac:picMkLst>
        </pc:picChg>
      </pc:sldChg>
      <pc:sldChg chg="addSp delSp modSp add">
        <pc:chgData name="Paul Burkart" userId="8597e483-fb1d-4145-82a7-59216028a243" providerId="ADAL" clId="{A786719A-60C0-4355-BA25-1E0921F485A5}" dt="2020-03-30T10:18:30.766" v="1395" actId="1076"/>
        <pc:sldMkLst>
          <pc:docMk/>
          <pc:sldMk cId="2403276469" sldId="484"/>
        </pc:sldMkLst>
        <pc:spChg chg="mod">
          <ac:chgData name="Paul Burkart" userId="8597e483-fb1d-4145-82a7-59216028a243" providerId="ADAL" clId="{A786719A-60C0-4355-BA25-1E0921F485A5}" dt="2020-03-30T10:18:18.443" v="1390" actId="14100"/>
          <ac:spMkLst>
            <pc:docMk/>
            <pc:sldMk cId="2403276469" sldId="484"/>
            <ac:spMk id="4" creationId="{6CE2885F-597C-40FC-AA08-F4C37829C64C}"/>
          </ac:spMkLst>
        </pc:spChg>
        <pc:picChg chg="del">
          <ac:chgData name="Paul Burkart" userId="8597e483-fb1d-4145-82a7-59216028a243" providerId="ADAL" clId="{A786719A-60C0-4355-BA25-1E0921F485A5}" dt="2020-03-30T10:15:17.184" v="1162" actId="478"/>
          <ac:picMkLst>
            <pc:docMk/>
            <pc:sldMk cId="2403276469" sldId="484"/>
            <ac:picMk id="8194" creationId="{2D180318-64BD-4B79-8D22-92A1DB2BAED0}"/>
          </ac:picMkLst>
        </pc:picChg>
        <pc:picChg chg="add mod">
          <ac:chgData name="Paul Burkart" userId="8597e483-fb1d-4145-82a7-59216028a243" providerId="ADAL" clId="{A786719A-60C0-4355-BA25-1E0921F485A5}" dt="2020-03-30T10:18:30.766" v="1395" actId="1076"/>
          <ac:picMkLst>
            <pc:docMk/>
            <pc:sldMk cId="2403276469" sldId="484"/>
            <ac:picMk id="9218" creationId="{68ECED04-6694-47A9-90F8-980D0465E097}"/>
          </ac:picMkLst>
        </pc:picChg>
      </pc:sldChg>
      <pc:sldChg chg="addSp delSp modSp add">
        <pc:chgData name="Paul Burkart" userId="8597e483-fb1d-4145-82a7-59216028a243" providerId="ADAL" clId="{A786719A-60C0-4355-BA25-1E0921F485A5}" dt="2020-03-30T10:20:12.987" v="1541" actId="20577"/>
        <pc:sldMkLst>
          <pc:docMk/>
          <pc:sldMk cId="3402227354" sldId="485"/>
        </pc:sldMkLst>
        <pc:spChg chg="mod">
          <ac:chgData name="Paul Burkart" userId="8597e483-fb1d-4145-82a7-59216028a243" providerId="ADAL" clId="{A786719A-60C0-4355-BA25-1E0921F485A5}" dt="2020-03-30T10:20:12.987" v="1541" actId="20577"/>
          <ac:spMkLst>
            <pc:docMk/>
            <pc:sldMk cId="3402227354" sldId="485"/>
            <ac:spMk id="4" creationId="{6CE2885F-597C-40FC-AA08-F4C37829C64C}"/>
          </ac:spMkLst>
        </pc:spChg>
        <pc:picChg chg="del">
          <ac:chgData name="Paul Burkart" userId="8597e483-fb1d-4145-82a7-59216028a243" providerId="ADAL" clId="{A786719A-60C0-4355-BA25-1E0921F485A5}" dt="2020-03-30T10:19:01.375" v="1419" actId="478"/>
          <ac:picMkLst>
            <pc:docMk/>
            <pc:sldMk cId="3402227354" sldId="485"/>
            <ac:picMk id="9218" creationId="{68ECED04-6694-47A9-90F8-980D0465E097}"/>
          </ac:picMkLst>
        </pc:picChg>
        <pc:picChg chg="add mod">
          <ac:chgData name="Paul Burkart" userId="8597e483-fb1d-4145-82a7-59216028a243" providerId="ADAL" clId="{A786719A-60C0-4355-BA25-1E0921F485A5}" dt="2020-03-30T10:19:35.169" v="1421" actId="1076"/>
          <ac:picMkLst>
            <pc:docMk/>
            <pc:sldMk cId="3402227354" sldId="485"/>
            <ac:picMk id="10242" creationId="{35263837-76FB-42FF-AC1E-648CDD5472B5}"/>
          </ac:picMkLst>
        </pc:picChg>
      </pc:sldChg>
      <pc:sldChg chg="addSp delSp modSp add">
        <pc:chgData name="Paul Burkart" userId="8597e483-fb1d-4145-82a7-59216028a243" providerId="ADAL" clId="{A786719A-60C0-4355-BA25-1E0921F485A5}" dt="2020-03-30T10:24:01.133" v="1862" actId="20577"/>
        <pc:sldMkLst>
          <pc:docMk/>
          <pc:sldMk cId="3337584367" sldId="486"/>
        </pc:sldMkLst>
        <pc:spChg chg="mod">
          <ac:chgData name="Paul Burkart" userId="8597e483-fb1d-4145-82a7-59216028a243" providerId="ADAL" clId="{A786719A-60C0-4355-BA25-1E0921F485A5}" dt="2020-03-30T10:24:01.133" v="1862" actId="20577"/>
          <ac:spMkLst>
            <pc:docMk/>
            <pc:sldMk cId="3337584367" sldId="486"/>
            <ac:spMk id="4" creationId="{6CE2885F-597C-40FC-AA08-F4C37829C64C}"/>
          </ac:spMkLst>
        </pc:spChg>
        <pc:picChg chg="del">
          <ac:chgData name="Paul Burkart" userId="8597e483-fb1d-4145-82a7-59216028a243" providerId="ADAL" clId="{A786719A-60C0-4355-BA25-1E0921F485A5}" dt="2020-03-30T10:20:43.323" v="1564" actId="478"/>
          <ac:picMkLst>
            <pc:docMk/>
            <pc:sldMk cId="3337584367" sldId="486"/>
            <ac:picMk id="10242" creationId="{35263837-76FB-42FF-AC1E-648CDD5472B5}"/>
          </ac:picMkLst>
        </pc:picChg>
        <pc:picChg chg="add mod">
          <ac:chgData name="Paul Burkart" userId="8597e483-fb1d-4145-82a7-59216028a243" providerId="ADAL" clId="{A786719A-60C0-4355-BA25-1E0921F485A5}" dt="2020-03-30T10:23:58.782" v="1858" actId="14100"/>
          <ac:picMkLst>
            <pc:docMk/>
            <pc:sldMk cId="3337584367" sldId="486"/>
            <ac:picMk id="11266" creationId="{A2586A32-94F8-4519-9BA3-E74E85FF974C}"/>
          </ac:picMkLst>
        </pc:picChg>
      </pc:sldChg>
      <pc:sldChg chg="addSp delSp modSp add">
        <pc:chgData name="Paul Burkart" userId="8597e483-fb1d-4145-82a7-59216028a243" providerId="ADAL" clId="{A786719A-60C0-4355-BA25-1E0921F485A5}" dt="2020-03-30T10:27:25.496" v="2114" actId="1076"/>
        <pc:sldMkLst>
          <pc:docMk/>
          <pc:sldMk cId="1853328395" sldId="487"/>
        </pc:sldMkLst>
        <pc:spChg chg="add mod">
          <ac:chgData name="Paul Burkart" userId="8597e483-fb1d-4145-82a7-59216028a243" providerId="ADAL" clId="{A786719A-60C0-4355-BA25-1E0921F485A5}" dt="2020-03-30T10:27:25.496" v="2114" actId="1076"/>
          <ac:spMkLst>
            <pc:docMk/>
            <pc:sldMk cId="1853328395" sldId="487"/>
            <ac:spMk id="2" creationId="{A9777B76-55D2-46FB-97F1-06F0E063E602}"/>
          </ac:spMkLst>
        </pc:spChg>
        <pc:spChg chg="mod">
          <ac:chgData name="Paul Burkart" userId="8597e483-fb1d-4145-82a7-59216028a243" providerId="ADAL" clId="{A786719A-60C0-4355-BA25-1E0921F485A5}" dt="2020-03-30T10:26:31.815" v="2058" actId="20577"/>
          <ac:spMkLst>
            <pc:docMk/>
            <pc:sldMk cId="1853328395" sldId="487"/>
            <ac:spMk id="4" creationId="{6CE2885F-597C-40FC-AA08-F4C37829C64C}"/>
          </ac:spMkLst>
        </pc:spChg>
        <pc:picChg chg="del">
          <ac:chgData name="Paul Burkart" userId="8597e483-fb1d-4145-82a7-59216028a243" providerId="ADAL" clId="{A786719A-60C0-4355-BA25-1E0921F485A5}" dt="2020-03-30T10:24:21.746" v="1866" actId="478"/>
          <ac:picMkLst>
            <pc:docMk/>
            <pc:sldMk cId="1853328395" sldId="487"/>
            <ac:picMk id="11266" creationId="{A2586A32-94F8-4519-9BA3-E74E85FF974C}"/>
          </ac:picMkLst>
        </pc:picChg>
        <pc:picChg chg="add mod">
          <ac:chgData name="Paul Burkart" userId="8597e483-fb1d-4145-82a7-59216028a243" providerId="ADAL" clId="{A786719A-60C0-4355-BA25-1E0921F485A5}" dt="2020-03-30T10:26:40.136" v="2060" actId="14100"/>
          <ac:picMkLst>
            <pc:docMk/>
            <pc:sldMk cId="1853328395" sldId="487"/>
            <ac:picMk id="12290" creationId="{43F63130-D7A6-4D28-B45E-08EA7E10E7CC}"/>
          </ac:picMkLst>
        </pc:picChg>
      </pc:sldChg>
      <pc:sldChg chg="addSp delSp modSp add">
        <pc:chgData name="Paul Burkart" userId="8597e483-fb1d-4145-82a7-59216028a243" providerId="ADAL" clId="{A786719A-60C0-4355-BA25-1E0921F485A5}" dt="2020-03-30T10:31:29.898" v="2365" actId="20577"/>
        <pc:sldMkLst>
          <pc:docMk/>
          <pc:sldMk cId="1112754518" sldId="488"/>
        </pc:sldMkLst>
        <pc:spChg chg="del">
          <ac:chgData name="Paul Burkart" userId="8597e483-fb1d-4145-82a7-59216028a243" providerId="ADAL" clId="{A786719A-60C0-4355-BA25-1E0921F485A5}" dt="2020-03-30T10:28:35.800" v="2221" actId="478"/>
          <ac:spMkLst>
            <pc:docMk/>
            <pc:sldMk cId="1112754518" sldId="488"/>
            <ac:spMk id="2" creationId="{A9777B76-55D2-46FB-97F1-06F0E063E602}"/>
          </ac:spMkLst>
        </pc:spChg>
        <pc:spChg chg="mod">
          <ac:chgData name="Paul Burkart" userId="8597e483-fb1d-4145-82a7-59216028a243" providerId="ADAL" clId="{A786719A-60C0-4355-BA25-1E0921F485A5}" dt="2020-03-30T10:31:29.898" v="2365" actId="20577"/>
          <ac:spMkLst>
            <pc:docMk/>
            <pc:sldMk cId="1112754518" sldId="488"/>
            <ac:spMk id="4" creationId="{6CE2885F-597C-40FC-AA08-F4C37829C64C}"/>
          </ac:spMkLst>
        </pc:spChg>
        <pc:picChg chg="del">
          <ac:chgData name="Paul Burkart" userId="8597e483-fb1d-4145-82a7-59216028a243" providerId="ADAL" clId="{A786719A-60C0-4355-BA25-1E0921F485A5}" dt="2020-03-30T10:28:32.843" v="2220" actId="478"/>
          <ac:picMkLst>
            <pc:docMk/>
            <pc:sldMk cId="1112754518" sldId="488"/>
            <ac:picMk id="12290" creationId="{43F63130-D7A6-4D28-B45E-08EA7E10E7CC}"/>
          </ac:picMkLst>
        </pc:picChg>
        <pc:picChg chg="add mod">
          <ac:chgData name="Paul Burkart" userId="8597e483-fb1d-4145-82a7-59216028a243" providerId="ADAL" clId="{A786719A-60C0-4355-BA25-1E0921F485A5}" dt="2020-03-30T10:31:26.069" v="2362" actId="1076"/>
          <ac:picMkLst>
            <pc:docMk/>
            <pc:sldMk cId="1112754518" sldId="488"/>
            <ac:picMk id="14338" creationId="{11968681-3A8F-4B3D-817C-ACB0F37CA764}"/>
          </ac:picMkLst>
        </pc:picChg>
      </pc:sldChg>
      <pc:sldChg chg="addSp delSp modSp add modAnim">
        <pc:chgData name="Paul Burkart" userId="8597e483-fb1d-4145-82a7-59216028a243" providerId="ADAL" clId="{A786719A-60C0-4355-BA25-1E0921F485A5}" dt="2020-03-30T10:30:30.625" v="2356" actId="1076"/>
        <pc:sldMkLst>
          <pc:docMk/>
          <pc:sldMk cId="3042392316" sldId="489"/>
        </pc:sldMkLst>
        <pc:spChg chg="del">
          <ac:chgData name="Paul Burkart" userId="8597e483-fb1d-4145-82a7-59216028a243" providerId="ADAL" clId="{A786719A-60C0-4355-BA25-1E0921F485A5}" dt="2020-03-30T10:30:05.116" v="2352" actId="478"/>
          <ac:spMkLst>
            <pc:docMk/>
            <pc:sldMk cId="3042392316" sldId="489"/>
            <ac:spMk id="4" creationId="{6CE2885F-597C-40FC-AA08-F4C37829C64C}"/>
          </ac:spMkLst>
        </pc:spChg>
        <pc:picChg chg="add mod">
          <ac:chgData name="Paul Burkart" userId="8597e483-fb1d-4145-82a7-59216028a243" providerId="ADAL" clId="{A786719A-60C0-4355-BA25-1E0921F485A5}" dt="2020-03-30T10:30:30.625" v="2356" actId="1076"/>
          <ac:picMkLst>
            <pc:docMk/>
            <pc:sldMk cId="3042392316" sldId="489"/>
            <ac:picMk id="2" creationId="{69BE0B1C-78BC-4572-9840-18B99761459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5"/>
          </a:xfrm>
          <a:prstGeom prst="rect">
            <a:avLst/>
          </a:prstGeom>
        </p:spPr>
        <p:txBody>
          <a:bodyPr vert="horz" lIns="94226" tIns="47114" rIns="94226" bIns="47114" rtlCol="0"/>
          <a:lstStyle>
            <a:lvl1pPr algn="l">
              <a:defRPr sz="1200"/>
            </a:lvl1pPr>
          </a:lstStyle>
          <a:p>
            <a:endParaRPr lang="en-US"/>
          </a:p>
        </p:txBody>
      </p:sp>
      <p:sp>
        <p:nvSpPr>
          <p:cNvPr id="3" name="Date Placeholder 2"/>
          <p:cNvSpPr>
            <a:spLocks noGrp="1"/>
          </p:cNvSpPr>
          <p:nvPr>
            <p:ph type="dt" sz="quarter" idx="1"/>
          </p:nvPr>
        </p:nvSpPr>
        <p:spPr>
          <a:xfrm>
            <a:off x="4023093" y="0"/>
            <a:ext cx="3077739" cy="471055"/>
          </a:xfrm>
          <a:prstGeom prst="rect">
            <a:avLst/>
          </a:prstGeom>
        </p:spPr>
        <p:txBody>
          <a:bodyPr vert="horz" lIns="94226" tIns="47114" rIns="94226" bIns="47114" rtlCol="0"/>
          <a:lstStyle>
            <a:lvl1pPr algn="r">
              <a:defRPr sz="1200"/>
            </a:lvl1pPr>
          </a:lstStyle>
          <a:p>
            <a:fld id="{A80A61C6-22EC-4BBE-8A65-0A3D54C6BC4D}" type="datetimeFigureOut">
              <a:rPr lang="en-US" smtClean="0"/>
              <a:t>4/6/2021</a:t>
            </a:fld>
            <a:endParaRPr lang="en-US"/>
          </a:p>
        </p:txBody>
      </p:sp>
      <p:sp>
        <p:nvSpPr>
          <p:cNvPr id="4" name="Footer Placeholder 3"/>
          <p:cNvSpPr>
            <a:spLocks noGrp="1"/>
          </p:cNvSpPr>
          <p:nvPr>
            <p:ph type="ftr" sz="quarter" idx="2"/>
          </p:nvPr>
        </p:nvSpPr>
        <p:spPr>
          <a:xfrm>
            <a:off x="0" y="8917423"/>
            <a:ext cx="3077739" cy="471054"/>
          </a:xfrm>
          <a:prstGeom prst="rect">
            <a:avLst/>
          </a:prstGeom>
        </p:spPr>
        <p:txBody>
          <a:bodyPr vert="horz" lIns="94226" tIns="47114" rIns="94226"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4023093" y="8917423"/>
            <a:ext cx="3077739" cy="471054"/>
          </a:xfrm>
          <a:prstGeom prst="rect">
            <a:avLst/>
          </a:prstGeom>
        </p:spPr>
        <p:txBody>
          <a:bodyPr vert="horz" lIns="94226" tIns="47114" rIns="94226" bIns="47114" rtlCol="0" anchor="b"/>
          <a:lstStyle>
            <a:lvl1pPr algn="r">
              <a:defRPr sz="1200"/>
            </a:lvl1pPr>
          </a:lstStyle>
          <a:p>
            <a:fld id="{68140480-127B-441E-BAEF-07F44F1742A9}" type="slidenum">
              <a:rPr lang="en-US" smtClean="0"/>
              <a:t>‹#›</a:t>
            </a:fld>
            <a:endParaRPr lang="en-US"/>
          </a:p>
        </p:txBody>
      </p:sp>
    </p:spTree>
    <p:extLst>
      <p:ext uri="{BB962C8B-B14F-4D97-AF65-F5344CB8AC3E}">
        <p14:creationId xmlns:p14="http://schemas.microsoft.com/office/powerpoint/2010/main" val="4099923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3077739" cy="469424"/>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a:lnSpc>
                <a:spcPct val="100000"/>
              </a:lnSpc>
              <a:spcBef>
                <a:spcPct val="0"/>
              </a:spcBef>
              <a:defRPr sz="1200"/>
            </a:lvl1pPr>
          </a:lstStyle>
          <a:p>
            <a:endParaRPr lang="en-US"/>
          </a:p>
        </p:txBody>
      </p:sp>
      <p:sp>
        <p:nvSpPr>
          <p:cNvPr id="61443" name="Rectangle 3"/>
          <p:cNvSpPr>
            <a:spLocks noGrp="1" noChangeArrowheads="1"/>
          </p:cNvSpPr>
          <p:nvPr>
            <p:ph type="dt" idx="1"/>
          </p:nvPr>
        </p:nvSpPr>
        <p:spPr bwMode="auto">
          <a:xfrm>
            <a:off x="4023093" y="0"/>
            <a:ext cx="3077739" cy="469424"/>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algn="r">
              <a:lnSpc>
                <a:spcPct val="100000"/>
              </a:lnSpc>
              <a:spcBef>
                <a:spcPct val="0"/>
              </a:spcBef>
              <a:defRPr sz="1200"/>
            </a:lvl1pPr>
          </a:lstStyle>
          <a:p>
            <a:endParaRPr lang="en-US"/>
          </a:p>
        </p:txBody>
      </p:sp>
      <p:sp>
        <p:nvSpPr>
          <p:cNvPr id="61444" name="Rectangle 4"/>
          <p:cNvSpPr>
            <a:spLocks noGrp="1" noRot="1" noChangeAspect="1" noChangeArrowheads="1" noTextEdit="1"/>
          </p:cNvSpPr>
          <p:nvPr>
            <p:ph type="sldImg" idx="2"/>
          </p:nvPr>
        </p:nvSpPr>
        <p:spPr bwMode="auto">
          <a:xfrm>
            <a:off x="1204913" y="704850"/>
            <a:ext cx="4694237" cy="3521075"/>
          </a:xfrm>
          <a:prstGeom prst="rect">
            <a:avLst/>
          </a:prstGeom>
          <a:noFill/>
          <a:ln w="9525">
            <a:solidFill>
              <a:srgbClr val="000000"/>
            </a:solidFill>
            <a:miter lim="800000"/>
            <a:headEnd/>
            <a:tailEnd/>
          </a:ln>
          <a:effectLst/>
        </p:spPr>
      </p:sp>
      <p:sp>
        <p:nvSpPr>
          <p:cNvPr id="61445" name="Rectangle 5"/>
          <p:cNvSpPr>
            <a:spLocks noGrp="1" noChangeArrowheads="1"/>
          </p:cNvSpPr>
          <p:nvPr>
            <p:ph type="body" sz="quarter" idx="3"/>
          </p:nvPr>
        </p:nvSpPr>
        <p:spPr bwMode="auto">
          <a:xfrm>
            <a:off x="710248" y="4459527"/>
            <a:ext cx="5681980" cy="4224814"/>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46" name="Rectangle 6"/>
          <p:cNvSpPr>
            <a:spLocks noGrp="1" noChangeArrowheads="1"/>
          </p:cNvSpPr>
          <p:nvPr>
            <p:ph type="ftr" sz="quarter" idx="4"/>
          </p:nvPr>
        </p:nvSpPr>
        <p:spPr bwMode="auto">
          <a:xfrm>
            <a:off x="0" y="8917422"/>
            <a:ext cx="3077739" cy="469424"/>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a:lnSpc>
                <a:spcPct val="100000"/>
              </a:lnSpc>
              <a:spcBef>
                <a:spcPct val="0"/>
              </a:spcBef>
              <a:defRPr sz="1200"/>
            </a:lvl1pPr>
          </a:lstStyle>
          <a:p>
            <a:endParaRPr lang="en-US"/>
          </a:p>
        </p:txBody>
      </p:sp>
      <p:sp>
        <p:nvSpPr>
          <p:cNvPr id="61447" name="Rectangle 7"/>
          <p:cNvSpPr>
            <a:spLocks noGrp="1" noChangeArrowheads="1"/>
          </p:cNvSpPr>
          <p:nvPr>
            <p:ph type="sldNum" sz="quarter" idx="5"/>
          </p:nvPr>
        </p:nvSpPr>
        <p:spPr bwMode="auto">
          <a:xfrm>
            <a:off x="4023093" y="8917422"/>
            <a:ext cx="3077739" cy="469424"/>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algn="r">
              <a:lnSpc>
                <a:spcPct val="100000"/>
              </a:lnSpc>
              <a:spcBef>
                <a:spcPct val="0"/>
              </a:spcBef>
              <a:defRPr sz="1200"/>
            </a:lvl1pPr>
          </a:lstStyle>
          <a:p>
            <a:fld id="{7A0921B8-913D-4C85-AE2B-32EE1DE6F77D}" type="slidenum">
              <a:rPr lang="en-US"/>
              <a:pPr/>
              <a:t>‹#›</a:t>
            </a:fld>
            <a:endParaRPr lang="en-US"/>
          </a:p>
        </p:txBody>
      </p:sp>
    </p:spTree>
    <p:extLst>
      <p:ext uri="{BB962C8B-B14F-4D97-AF65-F5344CB8AC3E}">
        <p14:creationId xmlns:p14="http://schemas.microsoft.com/office/powerpoint/2010/main" val="18010011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a:t>
            </a:fld>
            <a:endParaRPr lang="en-US"/>
          </a:p>
        </p:txBody>
      </p:sp>
      <p:sp>
        <p:nvSpPr>
          <p:cNvPr id="90114" name="Rectangle 2"/>
          <p:cNvSpPr>
            <a:spLocks noGrp="1" noRot="1" noChangeAspect="1" noChangeArrowheads="1" noTextEdit="1"/>
          </p:cNvSpPr>
          <p:nvPr>
            <p:ph type="sldImg"/>
          </p:nvPr>
        </p:nvSpPr>
        <p:spPr>
          <a:xfrm>
            <a:off x="1204913" y="704850"/>
            <a:ext cx="4694237" cy="3521075"/>
          </a:xfrm>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28044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10</a:t>
            </a:fld>
            <a:endParaRPr lang="en-US"/>
          </a:p>
        </p:txBody>
      </p:sp>
      <p:sp>
        <p:nvSpPr>
          <p:cNvPr id="90114" name="Rectangle 2"/>
          <p:cNvSpPr>
            <a:spLocks noGrp="1" noRot="1" noChangeAspect="1" noChangeArrowheads="1" noTextEdit="1"/>
          </p:cNvSpPr>
          <p:nvPr>
            <p:ph type="sldImg"/>
          </p:nvPr>
        </p:nvSpPr>
        <p:spPr>
          <a:xfrm>
            <a:off x="1204913" y="704850"/>
            <a:ext cx="4694237" cy="3521075"/>
          </a:xfrm>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28348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11</a:t>
            </a:fld>
            <a:endParaRPr lang="en-US"/>
          </a:p>
        </p:txBody>
      </p:sp>
      <p:sp>
        <p:nvSpPr>
          <p:cNvPr id="90114" name="Rectangle 2"/>
          <p:cNvSpPr>
            <a:spLocks noGrp="1" noRot="1" noChangeAspect="1" noChangeArrowheads="1" noTextEdit="1"/>
          </p:cNvSpPr>
          <p:nvPr>
            <p:ph type="sldImg"/>
          </p:nvPr>
        </p:nvSpPr>
        <p:spPr>
          <a:xfrm>
            <a:off x="1204913" y="704850"/>
            <a:ext cx="4694237" cy="3521075"/>
          </a:xfrm>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59203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2</a:t>
            </a:fld>
            <a:endParaRPr lang="en-US"/>
          </a:p>
        </p:txBody>
      </p:sp>
      <p:sp>
        <p:nvSpPr>
          <p:cNvPr id="90114" name="Rectangle 2"/>
          <p:cNvSpPr>
            <a:spLocks noGrp="1" noRot="1" noChangeAspect="1" noChangeArrowheads="1" noTextEdit="1"/>
          </p:cNvSpPr>
          <p:nvPr>
            <p:ph type="sldImg"/>
          </p:nvPr>
        </p:nvSpPr>
        <p:spPr>
          <a:xfrm>
            <a:off x="1204913" y="704850"/>
            <a:ext cx="4694237" cy="3521075"/>
          </a:xfrm>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74564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3</a:t>
            </a:fld>
            <a:endParaRPr lang="en-US"/>
          </a:p>
        </p:txBody>
      </p:sp>
      <p:sp>
        <p:nvSpPr>
          <p:cNvPr id="90114" name="Rectangle 2"/>
          <p:cNvSpPr>
            <a:spLocks noGrp="1" noRot="1" noChangeAspect="1" noChangeArrowheads="1" noTextEdit="1"/>
          </p:cNvSpPr>
          <p:nvPr>
            <p:ph type="sldImg"/>
          </p:nvPr>
        </p:nvSpPr>
        <p:spPr>
          <a:xfrm>
            <a:off x="1204913" y="704850"/>
            <a:ext cx="4694237" cy="3521075"/>
          </a:xfrm>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25176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4</a:t>
            </a:fld>
            <a:endParaRPr lang="en-US"/>
          </a:p>
        </p:txBody>
      </p:sp>
      <p:sp>
        <p:nvSpPr>
          <p:cNvPr id="90114" name="Rectangle 2"/>
          <p:cNvSpPr>
            <a:spLocks noGrp="1" noRot="1" noChangeAspect="1" noChangeArrowheads="1" noTextEdit="1"/>
          </p:cNvSpPr>
          <p:nvPr>
            <p:ph type="sldImg"/>
          </p:nvPr>
        </p:nvSpPr>
        <p:spPr>
          <a:xfrm>
            <a:off x="1204913" y="704850"/>
            <a:ext cx="4694237" cy="3521075"/>
          </a:xfrm>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7580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5</a:t>
            </a:fld>
            <a:endParaRPr lang="en-US"/>
          </a:p>
        </p:txBody>
      </p:sp>
      <p:sp>
        <p:nvSpPr>
          <p:cNvPr id="90114" name="Rectangle 2"/>
          <p:cNvSpPr>
            <a:spLocks noGrp="1" noRot="1" noChangeAspect="1" noChangeArrowheads="1" noTextEdit="1"/>
          </p:cNvSpPr>
          <p:nvPr>
            <p:ph type="sldImg"/>
          </p:nvPr>
        </p:nvSpPr>
        <p:spPr>
          <a:xfrm>
            <a:off x="1204913" y="704850"/>
            <a:ext cx="4694237" cy="3521075"/>
          </a:xfrm>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3693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6</a:t>
            </a:fld>
            <a:endParaRPr lang="en-US"/>
          </a:p>
        </p:txBody>
      </p:sp>
      <p:sp>
        <p:nvSpPr>
          <p:cNvPr id="90114" name="Rectangle 2"/>
          <p:cNvSpPr>
            <a:spLocks noGrp="1" noRot="1" noChangeAspect="1" noChangeArrowheads="1" noTextEdit="1"/>
          </p:cNvSpPr>
          <p:nvPr>
            <p:ph type="sldImg"/>
          </p:nvPr>
        </p:nvSpPr>
        <p:spPr>
          <a:xfrm>
            <a:off x="1204913" y="704850"/>
            <a:ext cx="4694237" cy="3521075"/>
          </a:xfrm>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57691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7</a:t>
            </a:fld>
            <a:endParaRPr lang="en-US"/>
          </a:p>
        </p:txBody>
      </p:sp>
      <p:sp>
        <p:nvSpPr>
          <p:cNvPr id="90114" name="Rectangle 2"/>
          <p:cNvSpPr>
            <a:spLocks noGrp="1" noRot="1" noChangeAspect="1" noChangeArrowheads="1" noTextEdit="1"/>
          </p:cNvSpPr>
          <p:nvPr>
            <p:ph type="sldImg"/>
          </p:nvPr>
        </p:nvSpPr>
        <p:spPr>
          <a:xfrm>
            <a:off x="1204913" y="704850"/>
            <a:ext cx="4694237" cy="3521075"/>
          </a:xfrm>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88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8</a:t>
            </a:fld>
            <a:endParaRPr lang="en-US"/>
          </a:p>
        </p:txBody>
      </p:sp>
      <p:sp>
        <p:nvSpPr>
          <p:cNvPr id="90114" name="Rectangle 2"/>
          <p:cNvSpPr>
            <a:spLocks noGrp="1" noRot="1" noChangeAspect="1" noChangeArrowheads="1" noTextEdit="1"/>
          </p:cNvSpPr>
          <p:nvPr>
            <p:ph type="sldImg"/>
          </p:nvPr>
        </p:nvSpPr>
        <p:spPr>
          <a:xfrm>
            <a:off x="1204913" y="704850"/>
            <a:ext cx="4694237" cy="3521075"/>
          </a:xfrm>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37793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9</a:t>
            </a:fld>
            <a:endParaRPr lang="en-US"/>
          </a:p>
        </p:txBody>
      </p:sp>
      <p:sp>
        <p:nvSpPr>
          <p:cNvPr id="90114" name="Rectangle 2"/>
          <p:cNvSpPr>
            <a:spLocks noGrp="1" noRot="1" noChangeAspect="1" noChangeArrowheads="1" noTextEdit="1"/>
          </p:cNvSpPr>
          <p:nvPr>
            <p:ph type="sldImg"/>
          </p:nvPr>
        </p:nvSpPr>
        <p:spPr>
          <a:xfrm>
            <a:off x="1204913" y="704850"/>
            <a:ext cx="4694237" cy="3521075"/>
          </a:xfrm>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16681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06F61-DD80-47A8-859A-2B01CA58349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D0C44-617F-486B-A764-8D2FEE17F45A}" type="slidenum">
              <a:rPr lang="en-US" smtClean="0"/>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8"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2"/>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640597" y="6377461"/>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08DE66E-0861-49DA-A11A-9CF69DD1BAF6}" type="slidenum">
              <a:rPr lang="en-US" smtClean="0"/>
              <a:pPr/>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E4607-10E3-48AF-AC40-0654435A4373}" type="slidenum">
              <a:rPr lang="en-US" smtClean="0"/>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001F-83E9-4409-8094-BD482F705C9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24DE3-7909-4691-A2B0-7749DD3A580D}" type="slidenum">
              <a:rPr lang="en-US" smtClean="0"/>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9"/>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6" y="1698989"/>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6"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457A49-4453-4A06-B309-98656F0C5107}" type="slidenum">
              <a:rPr lang="en-US" smtClean="0"/>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D22B49-5E56-4DFB-B70A-56318CEBA20F}" type="slidenum">
              <a:rPr lang="en-US" smtClean="0"/>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2CA50C-96F3-453D-9870-AE5A319C71A1}" type="slidenum">
              <a:rPr lang="en-US" smtClean="0"/>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8" y="1743134"/>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5586E-5FB6-4BBB-ABD4-3655908F514F}"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3"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6"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E60C2BD2-4244-4570-A9DA-ECCAAA68165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1" y="2"/>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3"/>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endParaRPr lang="en-US"/>
          </a:p>
        </p:txBody>
      </p:sp>
      <p:sp>
        <p:nvSpPr>
          <p:cNvPr id="5" name="Footer Placeholder 4"/>
          <p:cNvSpPr>
            <a:spLocks noGrp="1"/>
          </p:cNvSpPr>
          <p:nvPr>
            <p:ph type="ftr" sz="quarter" idx="3"/>
          </p:nvPr>
        </p:nvSpPr>
        <p:spPr>
          <a:xfrm>
            <a:off x="2640597"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7"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5D0D042-4B22-483A-AA37-29568736B2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Lst>
  <p:transition>
    <p:fade thruBlk="1"/>
  </p:transition>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ideo" Target="https://www.youtube.com/embed/mHjH1sl1o9s?feature=oembed" TargetMode="Externa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dirty="0">
                <a:solidFill>
                  <a:schemeClr val="tx1"/>
                </a:solidFill>
                <a:latin typeface="Bookman Old Style" pitchFamily="18" charset="0"/>
              </a:rPr>
              <a:t>COLD WAR RECAP</a:t>
            </a:r>
          </a:p>
        </p:txBody>
      </p:sp>
      <p:sp>
        <p:nvSpPr>
          <p:cNvPr id="4" name="Rectangle 3">
            <a:extLst>
              <a:ext uri="{FF2B5EF4-FFF2-40B4-BE49-F238E27FC236}">
                <a16:creationId xmlns:a16="http://schemas.microsoft.com/office/drawing/2014/main" xmlns="" id="{6CE2885F-597C-40FC-AA08-F4C37829C64C}"/>
              </a:ext>
            </a:extLst>
          </p:cNvPr>
          <p:cNvSpPr txBox="1">
            <a:spLocks noChangeArrowheads="1"/>
          </p:cNvSpPr>
          <p:nvPr/>
        </p:nvSpPr>
        <p:spPr>
          <a:xfrm>
            <a:off x="457200" y="1585553"/>
            <a:ext cx="8107680" cy="5154883"/>
          </a:xfrm>
          <a:prstGeom prst="rect">
            <a:avLst/>
          </a:prstGeom>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lnSpc>
                <a:spcPct val="150000"/>
              </a:lnSpc>
            </a:pPr>
            <a:r>
              <a:rPr lang="en-US" sz="4000" u="sng" dirty="0"/>
              <a:t>Cold War</a:t>
            </a:r>
            <a:r>
              <a:rPr lang="en-US" sz="4000" dirty="0"/>
              <a:t> (1945-1991)</a:t>
            </a:r>
          </a:p>
          <a:p>
            <a:pPr>
              <a:lnSpc>
                <a:spcPct val="150000"/>
              </a:lnSpc>
            </a:pPr>
            <a:r>
              <a:rPr lang="en-US" sz="4000" dirty="0"/>
              <a:t>US vs. Soviet Union</a:t>
            </a:r>
          </a:p>
          <a:p>
            <a:pPr>
              <a:lnSpc>
                <a:spcPct val="150000"/>
              </a:lnSpc>
            </a:pPr>
            <a:r>
              <a:rPr lang="en-US" sz="4000" dirty="0"/>
              <a:t>Capitalism vs. Communism</a:t>
            </a:r>
          </a:p>
          <a:p>
            <a:pPr>
              <a:lnSpc>
                <a:spcPct val="150000"/>
              </a:lnSpc>
            </a:pPr>
            <a:r>
              <a:rPr lang="en-US" sz="4000" dirty="0"/>
              <a:t>War of Ideas</a:t>
            </a:r>
            <a:endParaRPr lang="en-US" sz="3600" dirty="0"/>
          </a:p>
        </p:txBody>
      </p:sp>
    </p:spTree>
    <p:extLst>
      <p:ext uri="{BB962C8B-B14F-4D97-AF65-F5344CB8AC3E}">
        <p14:creationId xmlns:p14="http://schemas.microsoft.com/office/powerpoint/2010/main" val="2410821615"/>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dirty="0">
                <a:solidFill>
                  <a:schemeClr val="tx1"/>
                </a:solidFill>
                <a:latin typeface="Bookman Old Style" pitchFamily="18" charset="0"/>
              </a:rPr>
              <a:t>MODERN GLOBAL CONFLICTS</a:t>
            </a:r>
          </a:p>
        </p:txBody>
      </p:sp>
      <p:sp>
        <p:nvSpPr>
          <p:cNvPr id="4" name="Rectangle 3">
            <a:extLst>
              <a:ext uri="{FF2B5EF4-FFF2-40B4-BE49-F238E27FC236}">
                <a16:creationId xmlns:a16="http://schemas.microsoft.com/office/drawing/2014/main" xmlns="" id="{6CE2885F-597C-40FC-AA08-F4C37829C64C}"/>
              </a:ext>
            </a:extLst>
          </p:cNvPr>
          <p:cNvSpPr txBox="1">
            <a:spLocks noChangeArrowheads="1"/>
          </p:cNvSpPr>
          <p:nvPr/>
        </p:nvSpPr>
        <p:spPr>
          <a:xfrm>
            <a:off x="0" y="1585553"/>
            <a:ext cx="8564880" cy="5154883"/>
          </a:xfrm>
          <a:prstGeom prst="rect">
            <a:avLst/>
          </a:prstGeom>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lnSpc>
                <a:spcPct val="100000"/>
              </a:lnSpc>
              <a:spcAft>
                <a:spcPts val="0"/>
              </a:spcAft>
            </a:pPr>
            <a:r>
              <a:rPr lang="en-US" u="sng" dirty="0"/>
              <a:t>US Response:</a:t>
            </a:r>
          </a:p>
          <a:p>
            <a:pPr lvl="1">
              <a:lnSpc>
                <a:spcPct val="100000"/>
              </a:lnSpc>
              <a:spcBef>
                <a:spcPts val="0"/>
              </a:spcBef>
              <a:spcAft>
                <a:spcPts val="0"/>
              </a:spcAft>
            </a:pPr>
            <a:r>
              <a:rPr lang="en-US" dirty="0"/>
              <a:t>2001: Invasion of Afghanistan, who was sheltering and giving help to Bin Laden &amp; Al-Qaeda</a:t>
            </a:r>
          </a:p>
          <a:p>
            <a:pPr marL="457200" lvl="1" indent="0">
              <a:lnSpc>
                <a:spcPct val="100000"/>
              </a:lnSpc>
              <a:spcBef>
                <a:spcPts val="0"/>
              </a:spcBef>
              <a:spcAft>
                <a:spcPts val="0"/>
              </a:spcAft>
              <a:buNone/>
            </a:pPr>
            <a:endParaRPr lang="en-US" dirty="0"/>
          </a:p>
          <a:p>
            <a:pPr lvl="1">
              <a:lnSpc>
                <a:spcPct val="100000"/>
              </a:lnSpc>
              <a:spcBef>
                <a:spcPts val="0"/>
              </a:spcBef>
              <a:spcAft>
                <a:spcPts val="0"/>
              </a:spcAft>
            </a:pPr>
            <a:r>
              <a:rPr lang="en-US" dirty="0"/>
              <a:t>2003: Invasion of Iraq, who was led by a dictator who threatened world peace: </a:t>
            </a:r>
            <a:r>
              <a:rPr lang="en-US"/>
              <a:t>Saddam Hussein</a:t>
            </a:r>
          </a:p>
          <a:p>
            <a:pPr marL="457200" lvl="1" indent="0">
              <a:lnSpc>
                <a:spcPct val="100000"/>
              </a:lnSpc>
              <a:spcBef>
                <a:spcPts val="0"/>
              </a:spcBef>
              <a:spcAft>
                <a:spcPts val="0"/>
              </a:spcAft>
              <a:buNone/>
            </a:pPr>
            <a:endParaRPr lang="en-US" dirty="0"/>
          </a:p>
          <a:p>
            <a:pPr lvl="1">
              <a:lnSpc>
                <a:spcPct val="100000"/>
              </a:lnSpc>
              <a:spcBef>
                <a:spcPts val="0"/>
              </a:spcBef>
              <a:spcAft>
                <a:spcPts val="0"/>
              </a:spcAft>
            </a:pPr>
            <a:r>
              <a:rPr lang="en-US" dirty="0"/>
              <a:t>Creation of Department of Homeland Security</a:t>
            </a:r>
          </a:p>
        </p:txBody>
      </p:sp>
    </p:spTree>
    <p:extLst>
      <p:ext uri="{BB962C8B-B14F-4D97-AF65-F5344CB8AC3E}">
        <p14:creationId xmlns:p14="http://schemas.microsoft.com/office/powerpoint/2010/main" val="231330149"/>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dirty="0">
                <a:solidFill>
                  <a:schemeClr val="tx1"/>
                </a:solidFill>
                <a:latin typeface="Bookman Old Style" pitchFamily="18" charset="0"/>
              </a:rPr>
              <a:t>ASSIGNMENT</a:t>
            </a:r>
          </a:p>
        </p:txBody>
      </p:sp>
      <p:sp>
        <p:nvSpPr>
          <p:cNvPr id="5" name="Rectangle 3"/>
          <p:cNvSpPr txBox="1">
            <a:spLocks noChangeArrowheads="1"/>
          </p:cNvSpPr>
          <p:nvPr/>
        </p:nvSpPr>
        <p:spPr>
          <a:xfrm>
            <a:off x="457200" y="1791093"/>
            <a:ext cx="8107680" cy="4949343"/>
          </a:xfrm>
          <a:prstGeom prst="rect">
            <a:avLst/>
          </a:prstGeom>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lnSpc>
                <a:spcPct val="100000"/>
              </a:lnSpc>
            </a:pPr>
            <a:r>
              <a:rPr lang="en-US" sz="4000" dirty="0"/>
              <a:t>Read p. 619-624.</a:t>
            </a:r>
          </a:p>
          <a:p>
            <a:pPr marL="118872" indent="0">
              <a:lnSpc>
                <a:spcPct val="100000"/>
              </a:lnSpc>
              <a:buNone/>
            </a:pPr>
            <a:endParaRPr lang="en-US" sz="4000" dirty="0"/>
          </a:p>
          <a:p>
            <a:pPr>
              <a:lnSpc>
                <a:spcPct val="100000"/>
              </a:lnSpc>
            </a:pPr>
            <a:r>
              <a:rPr lang="en-US" sz="4000" dirty="0"/>
              <a:t>As you read, answer the questions on the Word doc that go with the reading.</a:t>
            </a:r>
          </a:p>
        </p:txBody>
      </p:sp>
    </p:spTree>
    <p:extLst>
      <p:ext uri="{BB962C8B-B14F-4D97-AF65-F5344CB8AC3E}">
        <p14:creationId xmlns:p14="http://schemas.microsoft.com/office/powerpoint/2010/main" val="3640768325"/>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dirty="0">
                <a:solidFill>
                  <a:schemeClr val="tx1"/>
                </a:solidFill>
                <a:latin typeface="Bookman Old Style" pitchFamily="18" charset="0"/>
              </a:rPr>
              <a:t>COLD WAR RECAP</a:t>
            </a:r>
          </a:p>
        </p:txBody>
      </p:sp>
      <p:sp>
        <p:nvSpPr>
          <p:cNvPr id="4" name="Rectangle 3">
            <a:extLst>
              <a:ext uri="{FF2B5EF4-FFF2-40B4-BE49-F238E27FC236}">
                <a16:creationId xmlns:a16="http://schemas.microsoft.com/office/drawing/2014/main" xmlns="" id="{6CE2885F-597C-40FC-AA08-F4C37829C64C}"/>
              </a:ext>
            </a:extLst>
          </p:cNvPr>
          <p:cNvSpPr txBox="1">
            <a:spLocks noChangeArrowheads="1"/>
          </p:cNvSpPr>
          <p:nvPr/>
        </p:nvSpPr>
        <p:spPr>
          <a:xfrm>
            <a:off x="457200" y="1585553"/>
            <a:ext cx="8107680" cy="5154883"/>
          </a:xfrm>
          <a:prstGeom prst="rect">
            <a:avLst/>
          </a:prstGeom>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lnSpc>
                <a:spcPct val="100000"/>
              </a:lnSpc>
              <a:spcAft>
                <a:spcPts val="0"/>
              </a:spcAft>
            </a:pPr>
            <a:r>
              <a:rPr lang="en-US" u="sng" dirty="0"/>
              <a:t>Containment Policy:</a:t>
            </a:r>
          </a:p>
          <a:p>
            <a:pPr lvl="1">
              <a:lnSpc>
                <a:spcPct val="100000"/>
              </a:lnSpc>
              <a:spcBef>
                <a:spcPts val="0"/>
              </a:spcBef>
              <a:spcAft>
                <a:spcPts val="0"/>
              </a:spcAft>
            </a:pPr>
            <a:r>
              <a:rPr lang="en-US" dirty="0"/>
              <a:t>Trying to stop the spread of communism</a:t>
            </a:r>
          </a:p>
          <a:p>
            <a:pPr marL="457200" lvl="1" indent="0">
              <a:lnSpc>
                <a:spcPct val="100000"/>
              </a:lnSpc>
              <a:spcBef>
                <a:spcPts val="0"/>
              </a:spcBef>
              <a:spcAft>
                <a:spcPts val="0"/>
              </a:spcAft>
              <a:buNone/>
            </a:pPr>
            <a:endParaRPr lang="en-US" dirty="0"/>
          </a:p>
          <a:p>
            <a:pPr>
              <a:lnSpc>
                <a:spcPct val="100000"/>
              </a:lnSpc>
              <a:spcAft>
                <a:spcPts val="0"/>
              </a:spcAft>
            </a:pPr>
            <a:r>
              <a:rPr lang="en-US" u="sng" dirty="0"/>
              <a:t>Key Events:</a:t>
            </a:r>
          </a:p>
          <a:p>
            <a:pPr lvl="1">
              <a:lnSpc>
                <a:spcPct val="100000"/>
              </a:lnSpc>
              <a:spcBef>
                <a:spcPts val="0"/>
              </a:spcBef>
              <a:spcAft>
                <a:spcPts val="0"/>
              </a:spcAft>
            </a:pPr>
            <a:r>
              <a:rPr lang="en-US" dirty="0"/>
              <a:t>Berlin Airlift</a:t>
            </a:r>
          </a:p>
          <a:p>
            <a:pPr lvl="1">
              <a:lnSpc>
                <a:spcPct val="100000"/>
              </a:lnSpc>
              <a:spcBef>
                <a:spcPts val="0"/>
              </a:spcBef>
              <a:spcAft>
                <a:spcPts val="0"/>
              </a:spcAft>
            </a:pPr>
            <a:r>
              <a:rPr lang="en-US" dirty="0"/>
              <a:t>Cuban Missile Crisis</a:t>
            </a:r>
          </a:p>
          <a:p>
            <a:pPr lvl="1">
              <a:lnSpc>
                <a:spcPct val="100000"/>
              </a:lnSpc>
              <a:spcBef>
                <a:spcPts val="0"/>
              </a:spcBef>
              <a:spcAft>
                <a:spcPts val="0"/>
              </a:spcAft>
            </a:pPr>
            <a:r>
              <a:rPr lang="en-US" dirty="0"/>
              <a:t>Korean War</a:t>
            </a:r>
          </a:p>
          <a:p>
            <a:pPr lvl="1">
              <a:lnSpc>
                <a:spcPct val="100000"/>
              </a:lnSpc>
              <a:spcBef>
                <a:spcPts val="0"/>
              </a:spcBef>
              <a:spcAft>
                <a:spcPts val="0"/>
              </a:spcAft>
            </a:pPr>
            <a:r>
              <a:rPr lang="en-US" dirty="0"/>
              <a:t>Vietnam War</a:t>
            </a:r>
          </a:p>
          <a:p>
            <a:pPr marL="457200" lvl="1" indent="0">
              <a:lnSpc>
                <a:spcPct val="100000"/>
              </a:lnSpc>
              <a:spcBef>
                <a:spcPts val="0"/>
              </a:spcBef>
              <a:spcAft>
                <a:spcPts val="0"/>
              </a:spcAft>
              <a:buNone/>
            </a:pPr>
            <a:endParaRPr lang="en-US" dirty="0"/>
          </a:p>
          <a:p>
            <a:pPr>
              <a:lnSpc>
                <a:spcPct val="100000"/>
              </a:lnSpc>
              <a:spcAft>
                <a:spcPts val="0"/>
              </a:spcAft>
            </a:pPr>
            <a:r>
              <a:rPr lang="en-US" u="sng" dirty="0"/>
              <a:t>Who wins</a:t>
            </a:r>
            <a:r>
              <a:rPr lang="en-US" dirty="0"/>
              <a:t>? The Free World (USA)</a:t>
            </a:r>
          </a:p>
        </p:txBody>
      </p:sp>
    </p:spTree>
    <p:extLst>
      <p:ext uri="{BB962C8B-B14F-4D97-AF65-F5344CB8AC3E}">
        <p14:creationId xmlns:p14="http://schemas.microsoft.com/office/powerpoint/2010/main" val="95499918"/>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dirty="0">
                <a:solidFill>
                  <a:schemeClr val="tx1"/>
                </a:solidFill>
                <a:latin typeface="Bookman Old Style" pitchFamily="18" charset="0"/>
              </a:rPr>
              <a:t>MODERN GLOBAL CONFLICTS</a:t>
            </a:r>
          </a:p>
        </p:txBody>
      </p:sp>
      <p:sp>
        <p:nvSpPr>
          <p:cNvPr id="4" name="Rectangle 3">
            <a:extLst>
              <a:ext uri="{FF2B5EF4-FFF2-40B4-BE49-F238E27FC236}">
                <a16:creationId xmlns:a16="http://schemas.microsoft.com/office/drawing/2014/main" xmlns="" id="{6CE2885F-597C-40FC-AA08-F4C37829C64C}"/>
              </a:ext>
            </a:extLst>
          </p:cNvPr>
          <p:cNvSpPr txBox="1">
            <a:spLocks noChangeArrowheads="1"/>
          </p:cNvSpPr>
          <p:nvPr/>
        </p:nvSpPr>
        <p:spPr>
          <a:xfrm>
            <a:off x="457200" y="1585553"/>
            <a:ext cx="8107680" cy="5154883"/>
          </a:xfrm>
          <a:prstGeom prst="rect">
            <a:avLst/>
          </a:prstGeom>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lnSpc>
                <a:spcPct val="100000"/>
              </a:lnSpc>
              <a:spcAft>
                <a:spcPts val="0"/>
              </a:spcAft>
            </a:pPr>
            <a:r>
              <a:rPr lang="en-US" u="sng" dirty="0"/>
              <a:t>Goals of US Foreign Policy:</a:t>
            </a:r>
          </a:p>
          <a:p>
            <a:pPr lvl="1">
              <a:lnSpc>
                <a:spcPct val="100000"/>
              </a:lnSpc>
              <a:spcBef>
                <a:spcPts val="0"/>
              </a:spcBef>
              <a:spcAft>
                <a:spcPts val="0"/>
              </a:spcAft>
            </a:pPr>
            <a:r>
              <a:rPr lang="en-US" dirty="0"/>
              <a:t>Maintaining national security</a:t>
            </a:r>
          </a:p>
          <a:p>
            <a:pPr lvl="1">
              <a:lnSpc>
                <a:spcPct val="100000"/>
              </a:lnSpc>
              <a:spcBef>
                <a:spcPts val="0"/>
              </a:spcBef>
              <a:spcAft>
                <a:spcPts val="0"/>
              </a:spcAft>
            </a:pPr>
            <a:r>
              <a:rPr lang="en-US" dirty="0"/>
              <a:t>Supporting democracy</a:t>
            </a:r>
          </a:p>
          <a:p>
            <a:pPr lvl="1">
              <a:lnSpc>
                <a:spcPct val="100000"/>
              </a:lnSpc>
              <a:spcBef>
                <a:spcPts val="0"/>
              </a:spcBef>
              <a:spcAft>
                <a:spcPts val="0"/>
              </a:spcAft>
            </a:pPr>
            <a:r>
              <a:rPr lang="en-US" dirty="0"/>
              <a:t>Promoting world peace</a:t>
            </a:r>
          </a:p>
          <a:p>
            <a:pPr lvl="1">
              <a:lnSpc>
                <a:spcPct val="100000"/>
              </a:lnSpc>
              <a:spcBef>
                <a:spcPts val="0"/>
              </a:spcBef>
              <a:spcAft>
                <a:spcPts val="0"/>
              </a:spcAft>
            </a:pPr>
            <a:r>
              <a:rPr lang="en-US" dirty="0"/>
              <a:t>Providing aid to people in need</a:t>
            </a:r>
          </a:p>
          <a:p>
            <a:pPr lvl="1">
              <a:lnSpc>
                <a:spcPct val="100000"/>
              </a:lnSpc>
              <a:spcBef>
                <a:spcPts val="0"/>
              </a:spcBef>
              <a:spcAft>
                <a:spcPts val="0"/>
              </a:spcAft>
            </a:pPr>
            <a:r>
              <a:rPr lang="en-US" dirty="0"/>
              <a:t>Open trade</a:t>
            </a:r>
          </a:p>
          <a:p>
            <a:pPr lvl="1">
              <a:lnSpc>
                <a:spcPct val="100000"/>
              </a:lnSpc>
              <a:spcBef>
                <a:spcPts val="0"/>
              </a:spcBef>
              <a:spcAft>
                <a:spcPts val="0"/>
              </a:spcAft>
            </a:pPr>
            <a:endParaRPr lang="en-US" dirty="0"/>
          </a:p>
          <a:p>
            <a:pPr>
              <a:lnSpc>
                <a:spcPct val="100000"/>
              </a:lnSpc>
              <a:spcAft>
                <a:spcPts val="0"/>
              </a:spcAft>
            </a:pPr>
            <a:r>
              <a:rPr lang="en-US" u="sng" dirty="0"/>
              <a:t>New goal added after 2001:</a:t>
            </a:r>
          </a:p>
          <a:p>
            <a:pPr lvl="1">
              <a:lnSpc>
                <a:spcPct val="100000"/>
              </a:lnSpc>
              <a:spcBef>
                <a:spcPts val="0"/>
              </a:spcBef>
              <a:spcAft>
                <a:spcPts val="0"/>
              </a:spcAft>
            </a:pPr>
            <a:r>
              <a:rPr lang="en-US" dirty="0"/>
              <a:t>Fight against terrorism at home and abroad</a:t>
            </a:r>
          </a:p>
        </p:txBody>
      </p:sp>
    </p:spTree>
    <p:extLst>
      <p:ext uri="{BB962C8B-B14F-4D97-AF65-F5344CB8AC3E}">
        <p14:creationId xmlns:p14="http://schemas.microsoft.com/office/powerpoint/2010/main" val="1009139600"/>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dirty="0">
                <a:solidFill>
                  <a:schemeClr val="tx1"/>
                </a:solidFill>
                <a:latin typeface="Bookman Old Style" pitchFamily="18" charset="0"/>
              </a:rPr>
              <a:t>MODERN GLOBAL CONFLICTS</a:t>
            </a:r>
          </a:p>
        </p:txBody>
      </p:sp>
      <p:pic>
        <p:nvPicPr>
          <p:cNvPr id="4" name="Picture 3" descr="A close up of a map&#10;&#10;Description automatically generated">
            <a:extLst>
              <a:ext uri="{FF2B5EF4-FFF2-40B4-BE49-F238E27FC236}">
                <a16:creationId xmlns:a16="http://schemas.microsoft.com/office/drawing/2014/main" xmlns="" id="{5AFB60A6-270A-4B84-ACBB-3E698B6923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51" y="0"/>
            <a:ext cx="9863452" cy="6858000"/>
          </a:xfrm>
          <a:prstGeom prst="rect">
            <a:avLst/>
          </a:prstGeom>
        </p:spPr>
      </p:pic>
    </p:spTree>
    <p:extLst>
      <p:ext uri="{BB962C8B-B14F-4D97-AF65-F5344CB8AC3E}">
        <p14:creationId xmlns:p14="http://schemas.microsoft.com/office/powerpoint/2010/main" val="2901978785"/>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dirty="0">
                <a:solidFill>
                  <a:schemeClr val="tx1"/>
                </a:solidFill>
                <a:latin typeface="Bookman Old Style" pitchFamily="18" charset="0"/>
              </a:rPr>
              <a:t>MODERN GLOBAL CONFLICTS</a:t>
            </a:r>
          </a:p>
        </p:txBody>
      </p:sp>
      <p:sp>
        <p:nvSpPr>
          <p:cNvPr id="4" name="Rectangle 3">
            <a:extLst>
              <a:ext uri="{FF2B5EF4-FFF2-40B4-BE49-F238E27FC236}">
                <a16:creationId xmlns:a16="http://schemas.microsoft.com/office/drawing/2014/main" xmlns="" id="{6CE2885F-597C-40FC-AA08-F4C37829C64C}"/>
              </a:ext>
            </a:extLst>
          </p:cNvPr>
          <p:cNvSpPr txBox="1">
            <a:spLocks noChangeArrowheads="1"/>
          </p:cNvSpPr>
          <p:nvPr/>
        </p:nvSpPr>
        <p:spPr>
          <a:xfrm>
            <a:off x="457200" y="1585553"/>
            <a:ext cx="8107680" cy="5154883"/>
          </a:xfrm>
          <a:prstGeom prst="rect">
            <a:avLst/>
          </a:prstGeom>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lnSpc>
                <a:spcPct val="100000"/>
              </a:lnSpc>
              <a:spcAft>
                <a:spcPts val="0"/>
              </a:spcAft>
            </a:pPr>
            <a:r>
              <a:rPr lang="en-US" u="sng" dirty="0"/>
              <a:t>Terrorism:</a:t>
            </a:r>
          </a:p>
          <a:p>
            <a:pPr lvl="1">
              <a:lnSpc>
                <a:spcPct val="100000"/>
              </a:lnSpc>
              <a:spcBef>
                <a:spcPts val="0"/>
              </a:spcBef>
              <a:spcAft>
                <a:spcPts val="0"/>
              </a:spcAft>
            </a:pPr>
            <a:r>
              <a:rPr lang="en-US" dirty="0"/>
              <a:t>Using violence against civilians to achieve political goals</a:t>
            </a:r>
          </a:p>
          <a:p>
            <a:pPr marL="457200" lvl="1" indent="0">
              <a:lnSpc>
                <a:spcPct val="100000"/>
              </a:lnSpc>
              <a:spcBef>
                <a:spcPts val="0"/>
              </a:spcBef>
              <a:spcAft>
                <a:spcPts val="0"/>
              </a:spcAft>
              <a:buNone/>
            </a:pPr>
            <a:endParaRPr lang="en-US" dirty="0"/>
          </a:p>
          <a:p>
            <a:pPr>
              <a:lnSpc>
                <a:spcPct val="100000"/>
              </a:lnSpc>
              <a:spcAft>
                <a:spcPts val="0"/>
              </a:spcAft>
            </a:pPr>
            <a:r>
              <a:rPr lang="en-US" u="sng" dirty="0"/>
              <a:t>Terrorists:</a:t>
            </a:r>
          </a:p>
          <a:p>
            <a:pPr lvl="1">
              <a:lnSpc>
                <a:spcPct val="100000"/>
              </a:lnSpc>
              <a:spcAft>
                <a:spcPts val="0"/>
              </a:spcAft>
            </a:pPr>
            <a:r>
              <a:rPr lang="en-US" dirty="0"/>
              <a:t>Individuals or groups who use violence against civilians to achieve political goals</a:t>
            </a:r>
          </a:p>
        </p:txBody>
      </p:sp>
    </p:spTree>
    <p:extLst>
      <p:ext uri="{BB962C8B-B14F-4D97-AF65-F5344CB8AC3E}">
        <p14:creationId xmlns:p14="http://schemas.microsoft.com/office/powerpoint/2010/main" val="4144673622"/>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dirty="0">
                <a:solidFill>
                  <a:schemeClr val="tx1"/>
                </a:solidFill>
                <a:latin typeface="Bookman Old Style" pitchFamily="18" charset="0"/>
              </a:rPr>
              <a:t>MODERN GLOBAL CONFLICTS</a:t>
            </a:r>
          </a:p>
        </p:txBody>
      </p:sp>
      <p:sp>
        <p:nvSpPr>
          <p:cNvPr id="4" name="Rectangle 3">
            <a:extLst>
              <a:ext uri="{FF2B5EF4-FFF2-40B4-BE49-F238E27FC236}">
                <a16:creationId xmlns:a16="http://schemas.microsoft.com/office/drawing/2014/main" xmlns="" id="{6CE2885F-597C-40FC-AA08-F4C37829C64C}"/>
              </a:ext>
            </a:extLst>
          </p:cNvPr>
          <p:cNvSpPr txBox="1">
            <a:spLocks noChangeArrowheads="1"/>
          </p:cNvSpPr>
          <p:nvPr/>
        </p:nvSpPr>
        <p:spPr>
          <a:xfrm>
            <a:off x="113122" y="1585553"/>
            <a:ext cx="8451758" cy="5154883"/>
          </a:xfrm>
          <a:prstGeom prst="rect">
            <a:avLst/>
          </a:prstGeom>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lnSpc>
                <a:spcPct val="100000"/>
              </a:lnSpc>
              <a:spcAft>
                <a:spcPts val="0"/>
              </a:spcAft>
            </a:pPr>
            <a:r>
              <a:rPr lang="en-US" u="sng" dirty="0"/>
              <a:t>Why use terrorism?</a:t>
            </a:r>
          </a:p>
          <a:p>
            <a:pPr lvl="1">
              <a:lnSpc>
                <a:spcPct val="100000"/>
              </a:lnSpc>
              <a:spcBef>
                <a:spcPts val="0"/>
              </a:spcBef>
              <a:spcAft>
                <a:spcPts val="0"/>
              </a:spcAft>
            </a:pPr>
            <a:r>
              <a:rPr lang="en-US" dirty="0"/>
              <a:t>Terrorists try to change people’s minds and actions through fear</a:t>
            </a:r>
          </a:p>
          <a:p>
            <a:pPr marL="457200" lvl="1" indent="0">
              <a:lnSpc>
                <a:spcPct val="100000"/>
              </a:lnSpc>
              <a:spcBef>
                <a:spcPts val="0"/>
              </a:spcBef>
              <a:spcAft>
                <a:spcPts val="0"/>
              </a:spcAft>
              <a:buNone/>
            </a:pPr>
            <a:endParaRPr lang="en-US" dirty="0"/>
          </a:p>
          <a:p>
            <a:pPr lvl="1">
              <a:lnSpc>
                <a:spcPct val="100000"/>
              </a:lnSpc>
              <a:spcBef>
                <a:spcPts val="0"/>
              </a:spcBef>
              <a:spcAft>
                <a:spcPts val="0"/>
              </a:spcAft>
            </a:pPr>
            <a:r>
              <a:rPr lang="en-US" dirty="0"/>
              <a:t>Terrorists attack civilians </a:t>
            </a:r>
          </a:p>
          <a:p>
            <a:pPr marL="457200" lvl="1" indent="0">
              <a:lnSpc>
                <a:spcPct val="100000"/>
              </a:lnSpc>
              <a:spcBef>
                <a:spcPts val="0"/>
              </a:spcBef>
              <a:spcAft>
                <a:spcPts val="0"/>
              </a:spcAft>
              <a:buNone/>
            </a:pPr>
            <a:r>
              <a:rPr lang="en-US" dirty="0"/>
              <a:t>     to get attention for their </a:t>
            </a:r>
          </a:p>
          <a:p>
            <a:pPr marL="457200" lvl="1" indent="0">
              <a:lnSpc>
                <a:spcPct val="100000"/>
              </a:lnSpc>
              <a:spcBef>
                <a:spcPts val="0"/>
              </a:spcBef>
              <a:spcAft>
                <a:spcPts val="0"/>
              </a:spcAft>
              <a:buNone/>
            </a:pPr>
            <a:r>
              <a:rPr lang="en-US" dirty="0"/>
              <a:t>     cause or ideals</a:t>
            </a:r>
          </a:p>
          <a:p>
            <a:pPr marL="457200" lvl="1" indent="0">
              <a:lnSpc>
                <a:spcPct val="100000"/>
              </a:lnSpc>
              <a:spcBef>
                <a:spcPts val="0"/>
              </a:spcBef>
              <a:spcAft>
                <a:spcPts val="0"/>
              </a:spcAft>
              <a:buNone/>
            </a:pPr>
            <a:endParaRPr lang="en-US" dirty="0"/>
          </a:p>
          <a:p>
            <a:pPr lvl="1">
              <a:lnSpc>
                <a:spcPct val="100000"/>
              </a:lnSpc>
              <a:spcBef>
                <a:spcPts val="0"/>
              </a:spcBef>
              <a:spcAft>
                <a:spcPts val="0"/>
              </a:spcAft>
            </a:pPr>
            <a:r>
              <a:rPr lang="en-US" dirty="0"/>
              <a:t>Terrorists try to send a </a:t>
            </a:r>
          </a:p>
          <a:p>
            <a:pPr marL="457200" lvl="1" indent="0">
              <a:lnSpc>
                <a:spcPct val="100000"/>
              </a:lnSpc>
              <a:spcBef>
                <a:spcPts val="0"/>
              </a:spcBef>
              <a:spcAft>
                <a:spcPts val="0"/>
              </a:spcAft>
              <a:buNone/>
            </a:pPr>
            <a:r>
              <a:rPr lang="en-US" dirty="0"/>
              <a:t>    message to governments </a:t>
            </a:r>
          </a:p>
          <a:p>
            <a:pPr marL="457200" lvl="1" indent="0">
              <a:lnSpc>
                <a:spcPct val="100000"/>
              </a:lnSpc>
              <a:spcBef>
                <a:spcPts val="0"/>
              </a:spcBef>
              <a:spcAft>
                <a:spcPts val="0"/>
              </a:spcAft>
              <a:buNone/>
            </a:pPr>
            <a:r>
              <a:rPr lang="en-US" dirty="0"/>
              <a:t>    or citizens</a:t>
            </a:r>
          </a:p>
        </p:txBody>
      </p:sp>
      <p:pic>
        <p:nvPicPr>
          <p:cNvPr id="4098" name="Picture 2" descr="World politics explainer: The twin-tower bombings (9/11)">
            <a:extLst>
              <a:ext uri="{FF2B5EF4-FFF2-40B4-BE49-F238E27FC236}">
                <a16:creationId xmlns:a16="http://schemas.microsoft.com/office/drawing/2014/main" xmlns="" id="{E653E940-F161-44AB-9B54-983B7BD680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5634" y="2804475"/>
            <a:ext cx="3780148" cy="3780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082314"/>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dirty="0">
                <a:solidFill>
                  <a:schemeClr val="tx1"/>
                </a:solidFill>
                <a:latin typeface="Bookman Old Style" pitchFamily="18" charset="0"/>
              </a:rPr>
              <a:t>SEPTEMBER 11, 2001</a:t>
            </a:r>
          </a:p>
        </p:txBody>
      </p:sp>
      <p:pic>
        <p:nvPicPr>
          <p:cNvPr id="2" name="Online Media 1" title="A Look Back at 9/11">
            <a:hlinkClick r:id="" action="ppaction://media"/>
            <a:extLst>
              <a:ext uri="{FF2B5EF4-FFF2-40B4-BE49-F238E27FC236}">
                <a16:creationId xmlns:a16="http://schemas.microsoft.com/office/drawing/2014/main" xmlns="" id="{E5F91FAC-C2D0-4845-A17D-412F2DEE83EE}"/>
              </a:ext>
            </a:extLst>
          </p:cNvPr>
          <p:cNvPicPr>
            <a:picLocks noRot="1" noChangeAspect="1"/>
          </p:cNvPicPr>
          <p:nvPr>
            <a:videoFile r:link="rId1"/>
          </p:nvPr>
        </p:nvPicPr>
        <p:blipFill>
          <a:blip r:embed="rId4"/>
          <a:stretch>
            <a:fillRect/>
          </a:stretch>
        </p:blipFill>
        <p:spPr>
          <a:xfrm>
            <a:off x="43552" y="1608048"/>
            <a:ext cx="9056896" cy="5094504"/>
          </a:xfrm>
          <a:prstGeom prst="rect">
            <a:avLst/>
          </a:prstGeom>
        </p:spPr>
      </p:pic>
    </p:spTree>
    <p:extLst>
      <p:ext uri="{BB962C8B-B14F-4D97-AF65-F5344CB8AC3E}">
        <p14:creationId xmlns:p14="http://schemas.microsoft.com/office/powerpoint/2010/main" val="344705440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dirty="0">
                <a:solidFill>
                  <a:schemeClr val="tx1"/>
                </a:solidFill>
                <a:latin typeface="Bookman Old Style" pitchFamily="18" charset="0"/>
              </a:rPr>
              <a:t>MODERN GLOBAL CONFLICTS</a:t>
            </a:r>
          </a:p>
        </p:txBody>
      </p:sp>
      <p:sp>
        <p:nvSpPr>
          <p:cNvPr id="4" name="Rectangle 3">
            <a:extLst>
              <a:ext uri="{FF2B5EF4-FFF2-40B4-BE49-F238E27FC236}">
                <a16:creationId xmlns:a16="http://schemas.microsoft.com/office/drawing/2014/main" xmlns="" id="{6CE2885F-597C-40FC-AA08-F4C37829C64C}"/>
              </a:ext>
            </a:extLst>
          </p:cNvPr>
          <p:cNvSpPr txBox="1">
            <a:spLocks noChangeArrowheads="1"/>
          </p:cNvSpPr>
          <p:nvPr/>
        </p:nvSpPr>
        <p:spPr>
          <a:xfrm>
            <a:off x="457200" y="1585553"/>
            <a:ext cx="8107680" cy="5154883"/>
          </a:xfrm>
          <a:prstGeom prst="rect">
            <a:avLst/>
          </a:prstGeom>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lnSpc>
                <a:spcPct val="100000"/>
              </a:lnSpc>
              <a:spcAft>
                <a:spcPts val="0"/>
              </a:spcAft>
            </a:pPr>
            <a:r>
              <a:rPr lang="en-US" u="sng" dirty="0"/>
              <a:t>September 11, 2001</a:t>
            </a:r>
          </a:p>
          <a:p>
            <a:pPr lvl="1">
              <a:lnSpc>
                <a:spcPct val="100000"/>
              </a:lnSpc>
              <a:spcBef>
                <a:spcPts val="0"/>
              </a:spcBef>
              <a:spcAft>
                <a:spcPts val="0"/>
              </a:spcAft>
            </a:pPr>
            <a:r>
              <a:rPr lang="en-US" dirty="0"/>
              <a:t>Al-Qaeda coordinates attacks that kill 2,977 Americans on the morning of 9/11/01 by hijacking planes and flying them into the World Trade Center and Pentagon.</a:t>
            </a:r>
          </a:p>
          <a:p>
            <a:pPr lvl="1">
              <a:lnSpc>
                <a:spcPct val="100000"/>
              </a:lnSpc>
              <a:spcBef>
                <a:spcPts val="0"/>
              </a:spcBef>
              <a:spcAft>
                <a:spcPts val="0"/>
              </a:spcAft>
            </a:pPr>
            <a:endParaRPr lang="en-US" dirty="0"/>
          </a:p>
          <a:p>
            <a:pPr lvl="1">
              <a:lnSpc>
                <a:spcPct val="100000"/>
              </a:lnSpc>
              <a:spcBef>
                <a:spcPts val="0"/>
              </a:spcBef>
              <a:spcAft>
                <a:spcPts val="0"/>
              </a:spcAft>
            </a:pPr>
            <a:r>
              <a:rPr lang="en-US" u="sng" dirty="0"/>
              <a:t>Leader of Al-Qaeda:</a:t>
            </a:r>
          </a:p>
          <a:p>
            <a:pPr marL="457200" lvl="1" indent="0">
              <a:lnSpc>
                <a:spcPct val="100000"/>
              </a:lnSpc>
              <a:spcBef>
                <a:spcPts val="0"/>
              </a:spcBef>
              <a:spcAft>
                <a:spcPts val="0"/>
              </a:spcAft>
              <a:buNone/>
            </a:pPr>
            <a:r>
              <a:rPr lang="en-US" dirty="0"/>
              <a:t>    Osama Bin Laden</a:t>
            </a:r>
          </a:p>
        </p:txBody>
      </p:sp>
      <p:pic>
        <p:nvPicPr>
          <p:cNvPr id="1028" name="Picture 4" descr="Osama bin Laden | Biography, al-Qaeda, Terrorist Attacks, &amp; Facts ...">
            <a:extLst>
              <a:ext uri="{FF2B5EF4-FFF2-40B4-BE49-F238E27FC236}">
                <a16:creationId xmlns:a16="http://schemas.microsoft.com/office/drawing/2014/main" xmlns="" id="{3A91BF9C-2884-4A2C-97B3-38C72C109C0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30981"/>
          <a:stretch/>
        </p:blipFill>
        <p:spPr bwMode="auto">
          <a:xfrm>
            <a:off x="4752764" y="3676453"/>
            <a:ext cx="3030144" cy="2950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574143"/>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dirty="0">
                <a:solidFill>
                  <a:schemeClr val="tx1"/>
                </a:solidFill>
                <a:latin typeface="Bookman Old Style" pitchFamily="18" charset="0"/>
              </a:rPr>
              <a:t>US RESPONSE TO 9/11 &amp; TERRORISM</a:t>
            </a:r>
          </a:p>
        </p:txBody>
      </p:sp>
      <p:pic>
        <p:nvPicPr>
          <p:cNvPr id="6" name="Picture 2" descr="Then-President Bush speaks to rescue workers, firefighters and police officers from the rubble of ground zero in New York City three days after the attacks on Sept. 11, 2001. Retired firefighter Bob Beckwith and then-New York Gov. George Pataki join the president. (Getty Images) ** FILE **">
            <a:extLst>
              <a:ext uri="{FF2B5EF4-FFF2-40B4-BE49-F238E27FC236}">
                <a16:creationId xmlns:a16="http://schemas.microsoft.com/office/drawing/2014/main" xmlns="" id="{1813601F-0048-430A-BA8B-AAAF4A4E9E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59" y="1532183"/>
            <a:ext cx="7874082" cy="5246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36784"/>
      </p:ext>
    </p:extLst>
  </p:cSld>
  <p:clrMapOvr>
    <a:masterClrMapping/>
  </p:clrMapOvr>
  <p:transition>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36607FFF0CAD44B8127FCD04BE62FC0" ma:contentTypeVersion="12" ma:contentTypeDescription="Create a new document." ma:contentTypeScope="" ma:versionID="55564ad4dd4887de310e1570b023efb5">
  <xsd:schema xmlns:xsd="http://www.w3.org/2001/XMLSchema" xmlns:xs="http://www.w3.org/2001/XMLSchema" xmlns:p="http://schemas.microsoft.com/office/2006/metadata/properties" xmlns:ns3="bd70ead7-73e2-4fbd-a093-484ad768c9dc" xmlns:ns4="688846ea-e481-44bc-996f-3aab1b75f8cb" targetNamespace="http://schemas.microsoft.com/office/2006/metadata/properties" ma:root="true" ma:fieldsID="0f132f3ec19e799e43a058a149550f03" ns3:_="" ns4:_="">
    <xsd:import namespace="bd70ead7-73e2-4fbd-a093-484ad768c9dc"/>
    <xsd:import namespace="688846ea-e481-44bc-996f-3aab1b75f8c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70ead7-73e2-4fbd-a093-484ad768c9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8846ea-e481-44bc-996f-3aab1b75f8c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A7052F-3D32-4FE4-8163-59F0D6961A5F}">
  <ds:schemaRefs>
    <ds:schemaRef ds:uri="bd70ead7-73e2-4fbd-a093-484ad768c9dc"/>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688846ea-e481-44bc-996f-3aab1b75f8cb"/>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EE448EF-8953-483A-BB33-2DC0B2EF96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70ead7-73e2-4fbd-a093-484ad768c9dc"/>
    <ds:schemaRef ds:uri="688846ea-e481-44bc-996f-3aab1b75f8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1077C02-C984-406E-B85E-3422A577D1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Module</Template>
  <TotalTime>12296</TotalTime>
  <Words>297</Words>
  <Application>Microsoft Office PowerPoint</Application>
  <PresentationFormat>On-screen Show (4:3)</PresentationFormat>
  <Paragraphs>74</Paragraphs>
  <Slides>11</Slides>
  <Notes>11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Corbel</vt:lpstr>
      <vt:lpstr>Wingdings</vt:lpstr>
      <vt:lpstr>Wingdings 2</vt:lpstr>
      <vt:lpstr>Wingdings 3</vt:lpstr>
      <vt:lpstr>Module</vt:lpstr>
      <vt:lpstr>COLD WAR RECAP</vt:lpstr>
      <vt:lpstr>COLD WAR RECAP</vt:lpstr>
      <vt:lpstr>MODERN GLOBAL CONFLICTS</vt:lpstr>
      <vt:lpstr>MODERN GLOBAL CONFLICTS</vt:lpstr>
      <vt:lpstr>MODERN GLOBAL CONFLICTS</vt:lpstr>
      <vt:lpstr>MODERN GLOBAL CONFLICTS</vt:lpstr>
      <vt:lpstr>SEPTEMBER 11, 2001</vt:lpstr>
      <vt:lpstr>MODERN GLOBAL CONFLICTS</vt:lpstr>
      <vt:lpstr>US RESPONSE TO 9/11 &amp; TERRORISM</vt:lpstr>
      <vt:lpstr>MODERN GLOBAL CONFLICTS</vt:lpstr>
      <vt:lpstr>ASSIGNMENT</vt:lpstr>
    </vt:vector>
  </TitlesOfParts>
  <Company>The Charter School at waterstone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Classroom Expectations</dc:title>
  <dc:creator>jscott</dc:creator>
  <cp:lastModifiedBy>Paul Burkart</cp:lastModifiedBy>
  <cp:revision>314</cp:revision>
  <cp:lastPrinted>2018-11-13T11:56:56Z</cp:lastPrinted>
  <dcterms:created xsi:type="dcterms:W3CDTF">2006-07-31T19:23:23Z</dcterms:created>
  <dcterms:modified xsi:type="dcterms:W3CDTF">2021-04-07T09:46:57Z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TC011589511033</vt:lpwstr>
  </property>
  <property fmtid="{D5CDD505-2E9C-101B-9397-08002B2CF9AE}" pid="3" name="ContentTypeId">
    <vt:lpwstr>0x010100F36607FFF0CAD44B8127FCD04BE62FC0</vt:lpwstr>
  </property>
</Properties>
</file>