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20"/>
  </p:notesMasterIdLst>
  <p:sldIdLst>
    <p:sldId id="269" r:id="rId5"/>
    <p:sldId id="284" r:id="rId6"/>
    <p:sldId id="286" r:id="rId7"/>
    <p:sldId id="293" r:id="rId8"/>
    <p:sldId id="287" r:id="rId9"/>
    <p:sldId id="288" r:id="rId10"/>
    <p:sldId id="290" r:id="rId11"/>
    <p:sldId id="267" r:id="rId12"/>
    <p:sldId id="268" r:id="rId13"/>
    <p:sldId id="282" r:id="rId14"/>
    <p:sldId id="270" r:id="rId15"/>
    <p:sldId id="281" r:id="rId16"/>
    <p:sldId id="291" r:id="rId17"/>
    <p:sldId id="289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9683-04A2-4118-9DDB-3CED065D1F4D}" v="10" dt="2019-08-20T13:43:18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B3BB9683-04A2-4118-9DDB-3CED065D1F4D}"/>
    <pc:docChg chg="custSel addSld delSld modSld sldOrd">
      <pc:chgData name="Paul Burkart" userId="8597e483-fb1d-4145-82a7-59216028a243" providerId="ADAL" clId="{B3BB9683-04A2-4118-9DDB-3CED065D1F4D}" dt="2019-08-20T13:56:27.461" v="586" actId="2696"/>
      <pc:docMkLst>
        <pc:docMk/>
      </pc:docMkLst>
      <pc:sldChg chg="ord">
        <pc:chgData name="Paul Burkart" userId="8597e483-fb1d-4145-82a7-59216028a243" providerId="ADAL" clId="{B3BB9683-04A2-4118-9DDB-3CED065D1F4D}" dt="2019-08-20T13:43:18.290" v="585"/>
        <pc:sldMkLst>
          <pc:docMk/>
          <pc:sldMk cId="0" sldId="267"/>
        </pc:sldMkLst>
      </pc:sldChg>
      <pc:sldChg chg="modSp">
        <pc:chgData name="Paul Burkart" userId="8597e483-fb1d-4145-82a7-59216028a243" providerId="ADAL" clId="{B3BB9683-04A2-4118-9DDB-3CED065D1F4D}" dt="2019-08-20T11:27:01.095" v="138" actId="948"/>
        <pc:sldMkLst>
          <pc:docMk/>
          <pc:sldMk cId="0" sldId="269"/>
        </pc:sldMkLst>
        <pc:spChg chg="mod">
          <ac:chgData name="Paul Burkart" userId="8597e483-fb1d-4145-82a7-59216028a243" providerId="ADAL" clId="{B3BB9683-04A2-4118-9DDB-3CED065D1F4D}" dt="2019-08-20T11:27:01.095" v="138" actId="948"/>
          <ac:spMkLst>
            <pc:docMk/>
            <pc:sldMk cId="0" sldId="269"/>
            <ac:spMk id="77827" creationId="{00000000-0000-0000-0000-000000000000}"/>
          </ac:spMkLst>
        </pc:spChg>
      </pc:sldChg>
      <pc:sldChg chg="modSp del">
        <pc:chgData name="Paul Burkart" userId="8597e483-fb1d-4145-82a7-59216028a243" providerId="ADAL" clId="{B3BB9683-04A2-4118-9DDB-3CED065D1F4D}" dt="2019-08-20T11:37:53.749" v="222" actId="2696"/>
        <pc:sldMkLst>
          <pc:docMk/>
          <pc:sldMk cId="0" sldId="270"/>
        </pc:sldMkLst>
        <pc:spChg chg="mod">
          <ac:chgData name="Paul Burkart" userId="8597e483-fb1d-4145-82a7-59216028a243" providerId="ADAL" clId="{B3BB9683-04A2-4118-9DDB-3CED065D1F4D}" dt="2019-08-20T11:37:18.352" v="220" actId="20577"/>
          <ac:spMkLst>
            <pc:docMk/>
            <pc:sldMk cId="0" sldId="270"/>
            <ac:spMk id="78850" creationId="{00000000-0000-0000-0000-000000000000}"/>
          </ac:spMkLst>
        </pc:spChg>
        <pc:spChg chg="mod">
          <ac:chgData name="Paul Burkart" userId="8597e483-fb1d-4145-82a7-59216028a243" providerId="ADAL" clId="{B3BB9683-04A2-4118-9DDB-3CED065D1F4D}" dt="2019-08-20T11:36:43.192" v="197" actId="20577"/>
          <ac:spMkLst>
            <pc:docMk/>
            <pc:sldMk cId="0" sldId="270"/>
            <ac:spMk id="78851" creationId="{00000000-0000-0000-0000-000000000000}"/>
          </ac:spMkLst>
        </pc:spChg>
      </pc:sldChg>
      <pc:sldChg chg="del">
        <pc:chgData name="Paul Burkart" userId="8597e483-fb1d-4145-82a7-59216028a243" providerId="ADAL" clId="{B3BB9683-04A2-4118-9DDB-3CED065D1F4D}" dt="2019-08-20T11:44:41.321" v="555" actId="2696"/>
        <pc:sldMkLst>
          <pc:docMk/>
          <pc:sldMk cId="1352439145" sldId="271"/>
        </pc:sldMkLst>
      </pc:sldChg>
      <pc:sldChg chg="modSp">
        <pc:chgData name="Paul Burkart" userId="8597e483-fb1d-4145-82a7-59216028a243" providerId="ADAL" clId="{B3BB9683-04A2-4118-9DDB-3CED065D1F4D}" dt="2019-08-20T11:40:46.179" v="554" actId="115"/>
        <pc:sldMkLst>
          <pc:docMk/>
          <pc:sldMk cId="2482082181" sldId="272"/>
        </pc:sldMkLst>
        <pc:spChg chg="mod">
          <ac:chgData name="Paul Burkart" userId="8597e483-fb1d-4145-82a7-59216028a243" providerId="ADAL" clId="{B3BB9683-04A2-4118-9DDB-3CED065D1F4D}" dt="2019-08-20T11:40:46.179" v="554" actId="115"/>
          <ac:spMkLst>
            <pc:docMk/>
            <pc:sldMk cId="2482082181" sldId="272"/>
            <ac:spMk id="78851" creationId="{00000000-0000-0000-0000-000000000000}"/>
          </ac:spMkLst>
        </pc:spChg>
      </pc:sldChg>
      <pc:sldChg chg="modSp add ord">
        <pc:chgData name="Paul Burkart" userId="8597e483-fb1d-4145-82a7-59216028a243" providerId="ADAL" clId="{B3BB9683-04A2-4118-9DDB-3CED065D1F4D}" dt="2019-08-20T11:44:47.523" v="566" actId="20577"/>
        <pc:sldMkLst>
          <pc:docMk/>
          <pc:sldMk cId="1242389048" sldId="278"/>
        </pc:sldMkLst>
        <pc:spChg chg="mod">
          <ac:chgData name="Paul Burkart" userId="8597e483-fb1d-4145-82a7-59216028a243" providerId="ADAL" clId="{B3BB9683-04A2-4118-9DDB-3CED065D1F4D}" dt="2019-08-20T11:44:47.523" v="566" actId="20577"/>
          <ac:spMkLst>
            <pc:docMk/>
            <pc:sldMk cId="1242389048" sldId="278"/>
            <ac:spMk id="77826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37.414" v="552" actId="115"/>
        <pc:sldMkLst>
          <pc:docMk/>
          <pc:sldMk cId="1752277449" sldId="279"/>
        </pc:sldMkLst>
        <pc:spChg chg="mod">
          <ac:chgData name="Paul Burkart" userId="8597e483-fb1d-4145-82a7-59216028a243" providerId="ADAL" clId="{B3BB9683-04A2-4118-9DDB-3CED065D1F4D}" dt="2019-08-20T11:40:37.414" v="552" actId="115"/>
          <ac:spMkLst>
            <pc:docMk/>
            <pc:sldMk cId="1752277449" sldId="279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40.841" v="553" actId="115"/>
        <pc:sldMkLst>
          <pc:docMk/>
          <pc:sldMk cId="3588514411" sldId="280"/>
        </pc:sldMkLst>
        <pc:spChg chg="mod">
          <ac:chgData name="Paul Burkart" userId="8597e483-fb1d-4145-82a7-59216028a243" providerId="ADAL" clId="{B3BB9683-04A2-4118-9DDB-3CED065D1F4D}" dt="2019-08-20T11:40:40.841" v="553" actId="115"/>
          <ac:spMkLst>
            <pc:docMk/>
            <pc:sldMk cId="3588514411" sldId="280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10.199" v="551" actId="20577"/>
        <pc:sldMkLst>
          <pc:docMk/>
          <pc:sldMk cId="1216882618" sldId="281"/>
        </pc:sldMkLst>
        <pc:spChg chg="mod">
          <ac:chgData name="Paul Burkart" userId="8597e483-fb1d-4145-82a7-59216028a243" providerId="ADAL" clId="{B3BB9683-04A2-4118-9DDB-3CED065D1F4D}" dt="2019-08-20T11:40:10.199" v="551" actId="20577"/>
          <ac:spMkLst>
            <pc:docMk/>
            <pc:sldMk cId="1216882618" sldId="281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8:09.835" v="583" actId="20577"/>
        <pc:sldMkLst>
          <pc:docMk/>
          <pc:sldMk cId="814688099" sldId="283"/>
        </pc:sldMkLst>
        <pc:spChg chg="mod">
          <ac:chgData name="Paul Burkart" userId="8597e483-fb1d-4145-82a7-59216028a243" providerId="ADAL" clId="{B3BB9683-04A2-4118-9DDB-3CED065D1F4D}" dt="2019-08-20T11:48:09.835" v="583" actId="20577"/>
          <ac:spMkLst>
            <pc:docMk/>
            <pc:sldMk cId="814688099" sldId="283"/>
            <ac:spMk id="78851" creationId="{00000000-0000-0000-0000-000000000000}"/>
          </ac:spMkLst>
        </pc:spChg>
      </pc:sldChg>
      <pc:sldChg chg="add del">
        <pc:chgData name="Paul Burkart" userId="8597e483-fb1d-4145-82a7-59216028a243" providerId="ADAL" clId="{B3BB9683-04A2-4118-9DDB-3CED065D1F4D}" dt="2019-08-20T13:56:27.461" v="586" actId="2696"/>
        <pc:sldMkLst>
          <pc:docMk/>
          <pc:sldMk cId="2455398726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64FD-AD8F-4B3F-A791-8CA775E7AFE9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E39AA-EFAC-4C16-87A6-6C97709A22C5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burkart@evergladespre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WELCOME TO CIVICS!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22514" y="1775193"/>
            <a:ext cx="7384869" cy="4190178"/>
          </a:xfrm>
        </p:spPr>
        <p:txBody>
          <a:bodyPr>
            <a:normAutofit/>
          </a:bodyPr>
          <a:lstStyle/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Paul Burkart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pburkart@evergladesprep.com</a:t>
            </a: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i="1" baseline="30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at EPA</a:t>
            </a:r>
          </a:p>
          <a:p>
            <a:pPr marL="118872" indent="0">
              <a:spcAft>
                <a:spcPts val="1200"/>
              </a:spcAft>
              <a:buNone/>
            </a:pPr>
            <a:endParaRPr lang="en-US" sz="40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 135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52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espect</a:t>
            </a:r>
          </a:p>
          <a:p>
            <a:r>
              <a:rPr lang="en-US" dirty="0">
                <a:latin typeface="Bookman Old Style" pitchFamily="18" charset="0"/>
              </a:rPr>
              <a:t>All students are expected to show respect to their teachers, classmates and all school personnel while attending EPA.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Respect should also be displayed with all properties of EPA ; textbooks, materials, desks, chairs, walls, etc.</a:t>
            </a:r>
            <a:r>
              <a:rPr lang="en-US" b="1" dirty="0">
                <a:latin typeface="Bookman Old Style" pitchFamily="18" charset="0"/>
              </a:rPr>
              <a:t> </a:t>
            </a:r>
          </a:p>
          <a:p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esponsibility</a:t>
            </a:r>
          </a:p>
          <a:p>
            <a:r>
              <a:rPr lang="en-US" dirty="0">
                <a:latin typeface="Bookman Old Style" pitchFamily="18" charset="0"/>
              </a:rPr>
              <a:t>It is the responsibility of the students to complete all classroom and homework assignments while putting forth their best effort.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In addition, the student is responsible for adhering to all EPA and MDCPS rules including following the dress code.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CLASSROOM RULES &amp; PARR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591006" cy="4625609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B’s biggest 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en-US" sz="44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buFontTx/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4400" u="sng" dirty="0">
                <a:latin typeface="Calibri" panose="020F0502020204030204" pitchFamily="34" charset="0"/>
                <a:cs typeface="Calibri" panose="020F0502020204030204" pitchFamily="34" charset="0"/>
              </a:rPr>
              <a:t>What does RESPECT mean?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 not talk when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others are talking.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Raise your hand to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speak (or type questions/comments in the chat).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Listen to each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Keep on task during class time.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phones (unless allowed for education)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Nothing inappropriate in the chat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 directions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1645919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82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GRADING SCALE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95562"/>
              </p:ext>
            </p:extLst>
          </p:nvPr>
        </p:nvGraphicFramePr>
        <p:xfrm>
          <a:off x="457200" y="1774825"/>
          <a:ext cx="8229600" cy="311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CATEGORIES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WEIGHT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Quizzes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04" y="4406538"/>
            <a:ext cx="2213156" cy="22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34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FILES on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498"/>
            <a:ext cx="9144000" cy="49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10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REMIND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Remind is an app used to send you reminders about tests, quizzes, and homework.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Signing up for the class on Remind is REQUIRED!  (This is your first grade!)</a:t>
            </a:r>
          </a:p>
          <a:p>
            <a:pPr marL="457200" indent="-4572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 to:  </a:t>
            </a:r>
            <a:r>
              <a:rPr lang="en-US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rmd.at/epacivics1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 text @epacivics1 to 81010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29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2052" name="Picture 4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81" y="3787050"/>
            <a:ext cx="2535373" cy="2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Whenever you enter or leave a virtual classroom, please type your name in the video meeting chat.  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will be used as proof of attendance for the entire class.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601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6" name="Picture 10" descr="Manage a 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12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SCHEDULE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818"/>
          <a:stretch/>
        </p:blipFill>
        <p:spPr>
          <a:xfrm>
            <a:off x="275526" y="1584960"/>
            <a:ext cx="8592948" cy="2413783"/>
          </a:xfrm>
          <a:prstGeom prst="rect">
            <a:avLst/>
          </a:prstGeom>
        </p:spPr>
      </p:pic>
      <p:pic>
        <p:nvPicPr>
          <p:cNvPr id="10242" name="Picture 2" descr="working from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79" y="4110446"/>
            <a:ext cx="2300242" cy="23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689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 fontScale="55000" lnSpcReduction="20000"/>
          </a:bodyPr>
          <a:lstStyle/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Join: </a:t>
            </a:r>
          </a:p>
          <a:p>
            <a:pPr marL="118872" indent="0">
              <a:buNone/>
            </a:pPr>
            <a:r>
              <a:rPr lang="en-US" dirty="0"/>
              <a:t>Join the meeting on time. When you enter the meeting, make sure you are in a quiet place without distractions (TV, pets, etc</a:t>
            </a:r>
            <a:r>
              <a:rPr lang="en-US" dirty="0" smtClean="0"/>
              <a:t>.). Please turn your camera on!</a:t>
            </a:r>
            <a:endParaRPr lang="en-US" dirty="0"/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Mute: </a:t>
            </a:r>
          </a:p>
          <a:p>
            <a:pPr marL="118872" indent="0">
              <a:buNone/>
            </a:pPr>
            <a:r>
              <a:rPr lang="en-US" dirty="0"/>
              <a:t>As soon as you enter the meeting, please mute your microphone. If you are called on to answer a question, you may unmute yourself. Hit the mute button again when you are finished.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Come Prepared: </a:t>
            </a:r>
          </a:p>
          <a:p>
            <a:pPr marL="118872" indent="0">
              <a:buNone/>
            </a:pPr>
            <a:r>
              <a:rPr lang="en-US" dirty="0"/>
              <a:t>Come to the meeting prepared with questions you have about assignments or technology. You will also need to have your notebook/pencil handy.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Questions: </a:t>
            </a:r>
          </a:p>
          <a:p>
            <a:pPr marL="118872" indent="0">
              <a:buNone/>
            </a:pPr>
            <a:r>
              <a:rPr lang="en-US" dirty="0"/>
              <a:t>If you have a question/comment during the meeting, please click the “raise your hand” button OR type your question/comment in the “chat” and wait for me to call on you. When I call on you, you can unmute yourself and state your question/comment.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66" y="5379719"/>
            <a:ext cx="1547949" cy="15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0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8C30AF-5606-4662-B12D-E2A5DD8F6C36}"/>
              </a:ext>
            </a:extLst>
          </p:cNvPr>
          <p:cNvSpPr txBox="1"/>
          <p:nvPr/>
        </p:nvSpPr>
        <p:spPr>
          <a:xfrm>
            <a:off x="217981" y="1723999"/>
            <a:ext cx="3944716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Dress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Join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Mute yourself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Pay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you video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the “chat”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Refrain from chewing gum or eating food during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Hang up at the end of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85B81B-C37C-4C52-A01B-107BAD850F45}"/>
              </a:ext>
            </a:extLst>
          </p:cNvPr>
          <p:cNvSpPr txBox="1"/>
          <p:nvPr/>
        </p:nvSpPr>
        <p:spPr>
          <a:xfrm>
            <a:off x="4659087" y="1831719"/>
            <a:ext cx="4027714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DON’T: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distractions nearby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the chat disrespectfully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Leave the chat unannounced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Share your screen unless directed to by the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Unmute yourself unless you are told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Stay on the TEAMS meeting after class has ended</a:t>
            </a:r>
          </a:p>
        </p:txBody>
      </p:sp>
      <p:pic>
        <p:nvPicPr>
          <p:cNvPr id="3076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06" y="4967964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tmoji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17" y="4952573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42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47650"/>
            <a:ext cx="82296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395413"/>
            <a:ext cx="8305800" cy="51625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P</a:t>
            </a:r>
            <a:r>
              <a:rPr lang="en-US" sz="3600" b="1" dirty="0">
                <a:latin typeface="Bookman Old Style" pitchFamily="18" charset="0"/>
              </a:rPr>
              <a:t>articipation</a:t>
            </a:r>
          </a:p>
          <a:p>
            <a:r>
              <a:rPr lang="en-US" dirty="0">
                <a:latin typeface="Bookman Old Style" pitchFamily="18" charset="0"/>
              </a:rPr>
              <a:t>Students are expected to participate in all classroom activities and assignments while putting forth their best effort.</a:t>
            </a:r>
          </a:p>
          <a:p>
            <a:r>
              <a:rPr lang="en-US" dirty="0">
                <a:latin typeface="Bookman Old Style" pitchFamily="18" charset="0"/>
              </a:rPr>
              <a:t>Full participation is expected by the teacher but its rewards are two fold: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Students will experience the rewards of working to their full potential.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Participation will enhance the learning environment, creating a cohesive community of learners.</a:t>
            </a:r>
          </a:p>
          <a:p>
            <a:pPr>
              <a:buClr>
                <a:srgbClr val="FF00FF"/>
              </a:buClr>
              <a:buNone/>
            </a:pPr>
            <a:endParaRPr lang="en-US" dirty="0">
              <a:solidFill>
                <a:srgbClr val="006666"/>
              </a:solidFill>
              <a:latin typeface="Bookman Old Style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>
              <a:solidFill>
                <a:srgbClr val="FF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900" y="-1924050"/>
            <a:ext cx="114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93548"/>
            <a:ext cx="8229600" cy="125272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06666"/>
              </a:buCl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A</a:t>
            </a:r>
            <a:r>
              <a:rPr lang="en-US" sz="3600" b="1" dirty="0">
                <a:latin typeface="Bookman Old Style" pitchFamily="18" charset="0"/>
              </a:rPr>
              <a:t>ttitude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Attitude is everything!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Students should maintain a good attitude towards their teachers, classmates, school personnel and all aspects of the learning experience.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 positive attitude is an essential component of the student’s success and broadens their potential in the learning environment.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d70ead7-73e2-4fbd-a093-484ad768c9d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2547</TotalTime>
  <Words>648</Words>
  <Application>Microsoft Office PowerPoint</Application>
  <PresentationFormat>On-screen Show (4:3)</PresentationFormat>
  <Paragraphs>104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Corbel</vt:lpstr>
      <vt:lpstr>Segoe UI Semibold</vt:lpstr>
      <vt:lpstr>Wingdings</vt:lpstr>
      <vt:lpstr>Wingdings 2</vt:lpstr>
      <vt:lpstr>Wingdings 3</vt:lpstr>
      <vt:lpstr>Module</vt:lpstr>
      <vt:lpstr>WELCOME TO CIVICS!</vt:lpstr>
      <vt:lpstr>ATTENDANCE</vt:lpstr>
      <vt:lpstr>ATTENDANCE</vt:lpstr>
      <vt:lpstr>SCHEDULE</vt:lpstr>
      <vt:lpstr>EXPECTATIONS FOR TEAMS</vt:lpstr>
      <vt:lpstr>EXPECTATIONS FOR TEAMS</vt:lpstr>
      <vt:lpstr>PowerPoint Presentation</vt:lpstr>
      <vt:lpstr>What does P.A.R.R. mean?</vt:lpstr>
      <vt:lpstr>What does P.A.R.R. mean?</vt:lpstr>
      <vt:lpstr>What does P.A.R.R. mean?</vt:lpstr>
      <vt:lpstr>What does P.A.R.R. mean?</vt:lpstr>
      <vt:lpstr>CLASSROOM RULES &amp; PARR</vt:lpstr>
      <vt:lpstr>GRADING SCALE</vt:lpstr>
      <vt:lpstr>FILES on TEAMS</vt:lpstr>
      <vt:lpstr>REMIND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136</cp:revision>
  <dcterms:created xsi:type="dcterms:W3CDTF">2006-07-31T19:23:23Z</dcterms:created>
  <dcterms:modified xsi:type="dcterms:W3CDTF">2020-08-31T10:49:34Z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