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LAW STUDIES!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rmd.at/epalaw4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@epalaw4 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2550</TotalTime>
  <Words>649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LAW STUDIES!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141</cp:revision>
  <dcterms:created xsi:type="dcterms:W3CDTF">2006-07-31T19:23:23Z</dcterms:created>
  <dcterms:modified xsi:type="dcterms:W3CDTF">2020-08-31T10:52:51Z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