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CIVICS!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to:  </a:t>
            </a:r>
            <a:r>
              <a:rPr lang="en-US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rmd.at/epacivics5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@epacivics5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2548</TotalTime>
  <Words>648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CIVICS!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138</cp:revision>
  <dcterms:created xsi:type="dcterms:W3CDTF">2006-07-31T19:23:23Z</dcterms:created>
  <dcterms:modified xsi:type="dcterms:W3CDTF">2020-08-31T10:50:53Z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