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u="sng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rmd.at/epacivics7</a:t>
            </a:r>
            <a:endParaRPr lang="en-US" u="sng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@epacivics7 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bd70ead7-73e2-4fbd-a093-484ad768c9d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2549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140</cp:revision>
  <dcterms:created xsi:type="dcterms:W3CDTF">2006-07-31T19:23:23Z</dcterms:created>
  <dcterms:modified xsi:type="dcterms:W3CDTF">2020-08-31T10:51:46Z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