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</p:sldMasterIdLst>
  <p:notesMasterIdLst>
    <p:notesMasterId r:id="rId13"/>
  </p:notesMasterIdLst>
  <p:sldIdLst>
    <p:sldId id="269" r:id="rId5"/>
    <p:sldId id="296" r:id="rId6"/>
    <p:sldId id="294" r:id="rId7"/>
    <p:sldId id="295" r:id="rId8"/>
    <p:sldId id="288" r:id="rId9"/>
    <p:sldId id="289" r:id="rId10"/>
    <p:sldId id="293" r:id="rId11"/>
    <p:sldId id="285" r:id="rId12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57875-C413-4AC0-B37D-D97EF1CDC5CC}" v="12" dt="2020-09-10T11:38:37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8" autoAdjust="0"/>
    <p:restoredTop sz="94378" autoAdjust="0"/>
  </p:normalViewPr>
  <p:slideViewPr>
    <p:cSldViewPr snapToGrid="0">
      <p:cViewPr varScale="1">
        <p:scale>
          <a:sx n="81" d="100"/>
          <a:sy n="81" d="100"/>
        </p:scale>
        <p:origin x="157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63B57875-C413-4AC0-B37D-D97EF1CDC5CC}"/>
    <pc:docChg chg="custSel modSld">
      <pc:chgData name="Paul Burkart" userId="8597e483-fb1d-4145-82a7-59216028a243" providerId="ADAL" clId="{63B57875-C413-4AC0-B37D-D97EF1CDC5CC}" dt="2020-09-10T11:38:47.555" v="16" actId="1076"/>
      <pc:docMkLst>
        <pc:docMk/>
      </pc:docMkLst>
      <pc:sldChg chg="modSp">
        <pc:chgData name="Paul Burkart" userId="8597e483-fb1d-4145-82a7-59216028a243" providerId="ADAL" clId="{63B57875-C413-4AC0-B37D-D97EF1CDC5CC}" dt="2020-09-10T11:38:20.339" v="4" actId="27636"/>
        <pc:sldMkLst>
          <pc:docMk/>
          <pc:sldMk cId="145608291" sldId="289"/>
        </pc:sldMkLst>
        <pc:spChg chg="mod">
          <ac:chgData name="Paul Burkart" userId="8597e483-fb1d-4145-82a7-59216028a243" providerId="ADAL" clId="{63B57875-C413-4AC0-B37D-D97EF1CDC5CC}" dt="2020-09-10T11:38:13.335" v="2" actId="20577"/>
          <ac:spMkLst>
            <pc:docMk/>
            <pc:sldMk cId="145608291" sldId="289"/>
            <ac:spMk id="17" creationId="{00000000-0000-0000-0000-000000000000}"/>
          </ac:spMkLst>
        </pc:spChg>
        <pc:spChg chg="mod">
          <ac:chgData name="Paul Burkart" userId="8597e483-fb1d-4145-82a7-59216028a243" providerId="ADAL" clId="{63B57875-C413-4AC0-B37D-D97EF1CDC5CC}" dt="2020-09-10T11:38:20.339" v="4" actId="27636"/>
          <ac:spMkLst>
            <pc:docMk/>
            <pc:sldMk cId="145608291" sldId="289"/>
            <ac:spMk id="20" creationId="{00000000-0000-0000-0000-000000000000}"/>
          </ac:spMkLst>
        </pc:spChg>
      </pc:sldChg>
      <pc:sldChg chg="modSp">
        <pc:chgData name="Paul Burkart" userId="8597e483-fb1d-4145-82a7-59216028a243" providerId="ADAL" clId="{63B57875-C413-4AC0-B37D-D97EF1CDC5CC}" dt="2020-09-10T11:38:47.555" v="16" actId="1076"/>
        <pc:sldMkLst>
          <pc:docMk/>
          <pc:sldMk cId="2954635721" sldId="293"/>
        </pc:sldMkLst>
        <pc:spChg chg="mod">
          <ac:chgData name="Paul Burkart" userId="8597e483-fb1d-4145-82a7-59216028a243" providerId="ADAL" clId="{63B57875-C413-4AC0-B37D-D97EF1CDC5CC}" dt="2020-09-10T11:38:37.759" v="14" actId="20577"/>
          <ac:spMkLst>
            <pc:docMk/>
            <pc:sldMk cId="2954635721" sldId="293"/>
            <ac:spMk id="15" creationId="{00000000-0000-0000-0000-000000000000}"/>
          </ac:spMkLst>
        </pc:spChg>
        <pc:spChg chg="mod">
          <ac:chgData name="Paul Burkart" userId="8597e483-fb1d-4145-82a7-59216028a243" providerId="ADAL" clId="{63B57875-C413-4AC0-B37D-D97EF1CDC5CC}" dt="2020-09-10T11:38:47.555" v="16" actId="1076"/>
          <ac:spMkLst>
            <pc:docMk/>
            <pc:sldMk cId="2954635721" sldId="293"/>
            <ac:spMk id="17" creationId="{00000000-0000-0000-0000-000000000000}"/>
          </ac:spMkLst>
        </pc:spChg>
      </pc:sldChg>
    </pc:docChg>
  </pc:docChgLst>
  <pc:docChgLst>
    <pc:chgData name="Paul Burkart" userId="8597e483-fb1d-4145-82a7-59216028a243" providerId="ADAL" clId="{A1DF3056-ADF0-4484-92F4-E285539D0D1D}"/>
    <pc:docChg chg="custSel addSld modSld">
      <pc:chgData name="Paul Burkart" userId="8597e483-fb1d-4145-82a7-59216028a243" providerId="ADAL" clId="{A1DF3056-ADF0-4484-92F4-E285539D0D1D}" dt="2019-08-26T13:16:59.378" v="458" actId="20577"/>
      <pc:docMkLst>
        <pc:docMk/>
      </pc:docMkLst>
      <pc:sldChg chg="modSp">
        <pc:chgData name="Paul Burkart" userId="8597e483-fb1d-4145-82a7-59216028a243" providerId="ADAL" clId="{A1DF3056-ADF0-4484-92F4-E285539D0D1D}" dt="2019-08-26T13:16:59.378" v="458" actId="20577"/>
        <pc:sldMkLst>
          <pc:docMk/>
          <pc:sldMk cId="3495762246" sldId="285"/>
        </pc:sldMkLst>
        <pc:spChg chg="mod">
          <ac:chgData name="Paul Burkart" userId="8597e483-fb1d-4145-82a7-59216028a243" providerId="ADAL" clId="{A1DF3056-ADF0-4484-92F4-E285539D0D1D}" dt="2019-08-26T13:16:59.378" v="458" actId="20577"/>
          <ac:spMkLst>
            <pc:docMk/>
            <pc:sldMk cId="3495762246" sldId="285"/>
            <ac:spMk id="78851" creationId="{00000000-0000-0000-0000-000000000000}"/>
          </ac:spMkLst>
        </pc:spChg>
      </pc:sldChg>
      <pc:sldChg chg="modSp">
        <pc:chgData name="Paul Burkart" userId="8597e483-fb1d-4145-82a7-59216028a243" providerId="ADAL" clId="{A1DF3056-ADF0-4484-92F4-E285539D0D1D}" dt="2019-08-26T11:49:51.537" v="290" actId="27636"/>
        <pc:sldMkLst>
          <pc:docMk/>
          <pc:sldMk cId="3011771215" sldId="288"/>
        </pc:sldMkLst>
        <pc:spChg chg="mod">
          <ac:chgData name="Paul Burkart" userId="8597e483-fb1d-4145-82a7-59216028a243" providerId="ADAL" clId="{A1DF3056-ADF0-4484-92F4-E285539D0D1D}" dt="2019-08-26T11:49:51.537" v="290" actId="27636"/>
          <ac:spMkLst>
            <pc:docMk/>
            <pc:sldMk cId="3011771215" sldId="288"/>
            <ac:spMk id="11" creationId="{00000000-0000-0000-0000-000000000000}"/>
          </ac:spMkLst>
        </pc:spChg>
      </pc:sldChg>
      <pc:sldChg chg="modSp">
        <pc:chgData name="Paul Burkart" userId="8597e483-fb1d-4145-82a7-59216028a243" providerId="ADAL" clId="{A1DF3056-ADF0-4484-92F4-E285539D0D1D}" dt="2019-08-26T11:53:22.520" v="443" actId="20577"/>
        <pc:sldMkLst>
          <pc:docMk/>
          <pc:sldMk cId="145608291" sldId="289"/>
        </pc:sldMkLst>
        <pc:spChg chg="mod">
          <ac:chgData name="Paul Burkart" userId="8597e483-fb1d-4145-82a7-59216028a243" providerId="ADAL" clId="{A1DF3056-ADF0-4484-92F4-E285539D0D1D}" dt="2019-08-26T11:53:22.520" v="443" actId="20577"/>
          <ac:spMkLst>
            <pc:docMk/>
            <pc:sldMk cId="145608291" sldId="289"/>
            <ac:spMk id="11" creationId="{00000000-0000-0000-0000-000000000000}"/>
          </ac:spMkLst>
        </pc:spChg>
      </pc:sldChg>
      <pc:sldChg chg="modSp add">
        <pc:chgData name="Paul Burkart" userId="8597e483-fb1d-4145-82a7-59216028a243" providerId="ADAL" clId="{A1DF3056-ADF0-4484-92F4-E285539D0D1D}" dt="2019-08-26T11:53:33.136" v="455" actId="20577"/>
        <pc:sldMkLst>
          <pc:docMk/>
          <pc:sldMk cId="1272294614" sldId="291"/>
        </pc:sldMkLst>
        <pc:spChg chg="mod">
          <ac:chgData name="Paul Burkart" userId="8597e483-fb1d-4145-82a7-59216028a243" providerId="ADAL" clId="{A1DF3056-ADF0-4484-92F4-E285539D0D1D}" dt="2019-08-26T11:50:57.220" v="429" actId="20577"/>
          <ac:spMkLst>
            <pc:docMk/>
            <pc:sldMk cId="1272294614" sldId="291"/>
            <ac:spMk id="2" creationId="{00000000-0000-0000-0000-000000000000}"/>
          </ac:spMkLst>
        </pc:spChg>
        <pc:spChg chg="mod">
          <ac:chgData name="Paul Burkart" userId="8597e483-fb1d-4145-82a7-59216028a243" providerId="ADAL" clId="{A1DF3056-ADF0-4484-92F4-E285539D0D1D}" dt="2019-08-26T11:53:33.136" v="455" actId="20577"/>
          <ac:spMkLst>
            <pc:docMk/>
            <pc:sldMk cId="1272294614" sldId="291"/>
            <ac:spMk id="11" creationId="{00000000-0000-0000-0000-000000000000}"/>
          </ac:spMkLst>
        </pc:spChg>
        <pc:spChg chg="mod">
          <ac:chgData name="Paul Burkart" userId="8597e483-fb1d-4145-82a7-59216028a243" providerId="ADAL" clId="{A1DF3056-ADF0-4484-92F4-E285539D0D1D}" dt="2019-08-26T11:49:36.710" v="265" actId="14100"/>
          <ac:spMkLst>
            <pc:docMk/>
            <pc:sldMk cId="1272294614" sldId="291"/>
            <ac:spMk id="14" creationId="{00000000-0000-0000-0000-000000000000}"/>
          </ac:spMkLst>
        </pc:spChg>
        <pc:spChg chg="mod">
          <ac:chgData name="Paul Burkart" userId="8597e483-fb1d-4145-82a7-59216028a243" providerId="ADAL" clId="{A1DF3056-ADF0-4484-92F4-E285539D0D1D}" dt="2019-08-26T11:49:32.335" v="264" actId="27636"/>
          <ac:spMkLst>
            <pc:docMk/>
            <pc:sldMk cId="1272294614" sldId="291"/>
            <ac:spMk id="15" creationId="{00000000-0000-0000-0000-000000000000}"/>
          </ac:spMkLst>
        </pc:spChg>
        <pc:spChg chg="mod">
          <ac:chgData name="Paul Burkart" userId="8597e483-fb1d-4145-82a7-59216028a243" providerId="ADAL" clId="{A1DF3056-ADF0-4484-92F4-E285539D0D1D}" dt="2019-08-26T11:48:56.014" v="131" actId="20577"/>
          <ac:spMkLst>
            <pc:docMk/>
            <pc:sldMk cId="1272294614" sldId="291"/>
            <ac:spMk id="16" creationId="{00000000-0000-0000-0000-000000000000}"/>
          </ac:spMkLst>
        </pc:spChg>
        <pc:spChg chg="mod">
          <ac:chgData name="Paul Burkart" userId="8597e483-fb1d-4145-82a7-59216028a243" providerId="ADAL" clId="{A1DF3056-ADF0-4484-92F4-E285539D0D1D}" dt="2019-08-26T11:49:26.102" v="262" actId="20577"/>
          <ac:spMkLst>
            <pc:docMk/>
            <pc:sldMk cId="1272294614" sldId="291"/>
            <ac:spMk id="17" creationId="{00000000-0000-0000-0000-000000000000}"/>
          </ac:spMkLst>
        </pc:spChg>
      </pc:sldChg>
    </pc:docChg>
  </pc:docChgLst>
  <pc:docChgLst>
    <pc:chgData name="Paul Burkart" userId="8597e483-fb1d-4145-82a7-59216028a243" providerId="ADAL" clId="{78E775A6-901B-4AF9-A77A-2EC737F47AFF}"/>
    <pc:docChg chg="custSel addSld delSld modSld">
      <pc:chgData name="Paul Burkart" userId="8597e483-fb1d-4145-82a7-59216028a243" providerId="ADAL" clId="{78E775A6-901B-4AF9-A77A-2EC737F47AFF}" dt="2019-08-22T17:18:10.401" v="826" actId="115"/>
      <pc:docMkLst>
        <pc:docMk/>
      </pc:docMkLst>
      <pc:sldChg chg="modSp">
        <pc:chgData name="Paul Burkart" userId="8597e483-fb1d-4145-82a7-59216028a243" providerId="ADAL" clId="{78E775A6-901B-4AF9-A77A-2EC737F47AFF}" dt="2019-08-22T11:50:38.566" v="334" actId="115"/>
        <pc:sldMkLst>
          <pc:docMk/>
          <pc:sldMk cId="0" sldId="269"/>
        </pc:sldMkLst>
        <pc:spChg chg="mod">
          <ac:chgData name="Paul Burkart" userId="8597e483-fb1d-4145-82a7-59216028a243" providerId="ADAL" clId="{78E775A6-901B-4AF9-A77A-2EC737F47AFF}" dt="2019-08-22T11:50:38.566" v="334" actId="115"/>
          <ac:spMkLst>
            <pc:docMk/>
            <pc:sldMk cId="0" sldId="269"/>
            <ac:spMk id="77827" creationId="{00000000-0000-0000-0000-000000000000}"/>
          </ac:spMkLst>
        </pc:spChg>
      </pc:sldChg>
      <pc:sldChg chg="modSp add">
        <pc:chgData name="Paul Burkart" userId="8597e483-fb1d-4145-82a7-59216028a243" providerId="ADAL" clId="{78E775A6-901B-4AF9-A77A-2EC737F47AFF}" dt="2019-08-22T17:18:10.401" v="826" actId="115"/>
        <pc:sldMkLst>
          <pc:docMk/>
          <pc:sldMk cId="3779266651" sldId="284"/>
        </pc:sldMkLst>
        <pc:spChg chg="mod">
          <ac:chgData name="Paul Burkart" userId="8597e483-fb1d-4145-82a7-59216028a243" providerId="ADAL" clId="{78E775A6-901B-4AF9-A77A-2EC737F47AFF}" dt="2019-08-22T17:18:10.401" v="826" actId="115"/>
          <ac:spMkLst>
            <pc:docMk/>
            <pc:sldMk cId="3779266651" sldId="284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78E775A6-901B-4AF9-A77A-2EC737F47AFF}" dt="2019-08-22T12:07:14.541" v="729" actId="20577"/>
        <pc:sldMkLst>
          <pc:docMk/>
          <pc:sldMk cId="3495762246" sldId="285"/>
        </pc:sldMkLst>
        <pc:spChg chg="mod">
          <ac:chgData name="Paul Burkart" userId="8597e483-fb1d-4145-82a7-59216028a243" providerId="ADAL" clId="{78E775A6-901B-4AF9-A77A-2EC737F47AFF}" dt="2019-08-22T11:55:49.265" v="531" actId="20577"/>
          <ac:spMkLst>
            <pc:docMk/>
            <pc:sldMk cId="3495762246" sldId="285"/>
            <ac:spMk id="78850" creationId="{00000000-0000-0000-0000-000000000000}"/>
          </ac:spMkLst>
        </pc:spChg>
        <pc:spChg chg="mod">
          <ac:chgData name="Paul Burkart" userId="8597e483-fb1d-4145-82a7-59216028a243" providerId="ADAL" clId="{78E775A6-901B-4AF9-A77A-2EC737F47AFF}" dt="2019-08-22T12:07:14.541" v="729" actId="20577"/>
          <ac:spMkLst>
            <pc:docMk/>
            <pc:sldMk cId="3495762246" sldId="285"/>
            <ac:spMk id="78851" creationId="{00000000-0000-0000-0000-000000000000}"/>
          </ac:spMkLst>
        </pc:spChg>
      </pc:sldChg>
    </pc:docChg>
  </pc:docChgLst>
  <pc:docChgLst>
    <pc:chgData name="Paul Burkart" userId="8597e483-fb1d-4145-82a7-59216028a243" providerId="ADAL" clId="{B3BB9683-04A2-4118-9DDB-3CED065D1F4D}"/>
    <pc:docChg chg="custSel addSld delSld modSld sldOrd">
      <pc:chgData name="Paul Burkart" userId="8597e483-fb1d-4145-82a7-59216028a243" providerId="ADAL" clId="{B3BB9683-04A2-4118-9DDB-3CED065D1F4D}" dt="2019-08-20T13:56:27.461" v="586" actId="2696"/>
      <pc:docMkLst>
        <pc:docMk/>
      </pc:docMkLst>
      <pc:sldChg chg="modSp">
        <pc:chgData name="Paul Burkart" userId="8597e483-fb1d-4145-82a7-59216028a243" providerId="ADAL" clId="{B3BB9683-04A2-4118-9DDB-3CED065D1F4D}" dt="2019-08-20T11:27:01.095" v="138" actId="948"/>
        <pc:sldMkLst>
          <pc:docMk/>
          <pc:sldMk cId="0" sldId="269"/>
        </pc:sldMkLst>
        <pc:spChg chg="mod">
          <ac:chgData name="Paul Burkart" userId="8597e483-fb1d-4145-82a7-59216028a243" providerId="ADAL" clId="{B3BB9683-04A2-4118-9DDB-3CED065D1F4D}" dt="2019-08-20T11:27:01.095" v="138" actId="948"/>
          <ac:spMkLst>
            <pc:docMk/>
            <pc:sldMk cId="0" sldId="269"/>
            <ac:spMk id="77827" creationId="{00000000-0000-0000-0000-000000000000}"/>
          </ac:spMkLst>
        </pc:spChg>
      </pc:sldChg>
      <pc:sldChg chg="modSp">
        <pc:chgData name="Paul Burkart" userId="8597e483-fb1d-4145-82a7-59216028a243" providerId="ADAL" clId="{B3BB9683-04A2-4118-9DDB-3CED065D1F4D}" dt="2019-08-20T11:40:46.179" v="554" actId="115"/>
        <pc:sldMkLst>
          <pc:docMk/>
          <pc:sldMk cId="2482082181" sldId="272"/>
        </pc:sldMkLst>
        <pc:spChg chg="mod">
          <ac:chgData name="Paul Burkart" userId="8597e483-fb1d-4145-82a7-59216028a243" providerId="ADAL" clId="{B3BB9683-04A2-4118-9DDB-3CED065D1F4D}" dt="2019-08-20T11:40:46.179" v="554" actId="115"/>
          <ac:spMkLst>
            <pc:docMk/>
            <pc:sldMk cId="2482082181" sldId="272"/>
            <ac:spMk id="78851" creationId="{00000000-0000-0000-0000-000000000000}"/>
          </ac:spMkLst>
        </pc:spChg>
      </pc:sldChg>
      <pc:sldChg chg="modSp add ord">
        <pc:chgData name="Paul Burkart" userId="8597e483-fb1d-4145-82a7-59216028a243" providerId="ADAL" clId="{B3BB9683-04A2-4118-9DDB-3CED065D1F4D}" dt="2019-08-20T11:44:47.523" v="566" actId="20577"/>
        <pc:sldMkLst>
          <pc:docMk/>
          <pc:sldMk cId="1242389048" sldId="278"/>
        </pc:sldMkLst>
        <pc:spChg chg="mod">
          <ac:chgData name="Paul Burkart" userId="8597e483-fb1d-4145-82a7-59216028a243" providerId="ADAL" clId="{B3BB9683-04A2-4118-9DDB-3CED065D1F4D}" dt="2019-08-20T11:44:47.523" v="566" actId="20577"/>
          <ac:spMkLst>
            <pc:docMk/>
            <pc:sldMk cId="1242389048" sldId="278"/>
            <ac:spMk id="77826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37.414" v="552" actId="115"/>
        <pc:sldMkLst>
          <pc:docMk/>
          <pc:sldMk cId="1752277449" sldId="279"/>
        </pc:sldMkLst>
        <pc:spChg chg="mod">
          <ac:chgData name="Paul Burkart" userId="8597e483-fb1d-4145-82a7-59216028a243" providerId="ADAL" clId="{B3BB9683-04A2-4118-9DDB-3CED065D1F4D}" dt="2019-08-20T11:40:37.414" v="552" actId="115"/>
          <ac:spMkLst>
            <pc:docMk/>
            <pc:sldMk cId="1752277449" sldId="279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8:09.835" v="583" actId="20577"/>
        <pc:sldMkLst>
          <pc:docMk/>
          <pc:sldMk cId="814688099" sldId="283"/>
        </pc:sldMkLst>
        <pc:spChg chg="mod">
          <ac:chgData name="Paul Burkart" userId="8597e483-fb1d-4145-82a7-59216028a243" providerId="ADAL" clId="{B3BB9683-04A2-4118-9DDB-3CED065D1F4D}" dt="2019-08-20T11:48:09.835" v="583" actId="20577"/>
          <ac:spMkLst>
            <pc:docMk/>
            <pc:sldMk cId="814688099" sldId="283"/>
            <ac:spMk id="788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2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2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7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5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5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71" y="1517079"/>
            <a:ext cx="6937058" cy="534092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PREVIOUS BELL RINGERS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5370"/>
          <a:stretch/>
        </p:blipFill>
        <p:spPr>
          <a:xfrm>
            <a:off x="1250768" y="1447293"/>
            <a:ext cx="6642463" cy="541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4041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TODAY’S READING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70" y="1569729"/>
            <a:ext cx="8258039" cy="52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0977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IN YOUR NOTES…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479410" cy="4625609"/>
          </a:xfrm>
        </p:spPr>
        <p:txBody>
          <a:bodyPr>
            <a:normAutofit/>
          </a:bodyPr>
          <a:lstStyle/>
          <a:p>
            <a:r>
              <a:rPr lang="en-US" sz="4400" dirty="0"/>
              <a:t>What do you think “citizenship” means?  </a:t>
            </a:r>
          </a:p>
          <a:p>
            <a:pPr marL="118872" indent="0">
              <a:buNone/>
            </a:pPr>
            <a:endParaRPr lang="en-US" sz="4400" dirty="0"/>
          </a:p>
          <a:p>
            <a:r>
              <a:rPr lang="en-US" sz="4400" dirty="0"/>
              <a:t>What are some qualities that a good citizen might have?</a:t>
            </a:r>
          </a:p>
        </p:txBody>
      </p:sp>
    </p:spTree>
    <p:extLst>
      <p:ext uri="{BB962C8B-B14F-4D97-AF65-F5344CB8AC3E}">
        <p14:creationId xmlns:p14="http://schemas.microsoft.com/office/powerpoint/2010/main" val="217399784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CORNELL NOTES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91436" y="5741549"/>
            <a:ext cx="1821976" cy="804236"/>
          </a:xfrm>
        </p:spPr>
        <p:txBody>
          <a:bodyPr>
            <a:normAutofit fontScale="92500"/>
          </a:bodyPr>
          <a:lstStyle/>
          <a:p>
            <a:pPr marL="118872" indent="0">
              <a:buNone/>
            </a:pPr>
            <a:r>
              <a:rPr lang="en-US" dirty="0"/>
              <a:t>Summary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647666" y="2212412"/>
            <a:ext cx="0" cy="3233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1"/>
          <p:cNvSpPr txBox="1">
            <a:spLocks/>
          </p:cNvSpPr>
          <p:nvPr/>
        </p:nvSpPr>
        <p:spPr>
          <a:xfrm>
            <a:off x="323566" y="2258786"/>
            <a:ext cx="2114266" cy="804236"/>
          </a:xfrm>
          <a:prstGeom prst="rect">
            <a:avLst/>
          </a:prstGeom>
        </p:spPr>
        <p:txBody>
          <a:bodyPr vert="horz" lIns="54864" tIns="91440" rtlCol="0">
            <a:normAutofit fontScale="8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Vocab/Key Idea #1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857501" y="2258786"/>
            <a:ext cx="5399395" cy="804236"/>
          </a:xfrm>
          <a:prstGeom prst="rect">
            <a:avLst/>
          </a:prstGeom>
        </p:spPr>
        <p:txBody>
          <a:bodyPr vert="horz" lIns="54864" tIns="91440" rtlCol="0">
            <a:normAutofit fontScale="925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Detailed notes for vocab/idea #1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45091" y="3465140"/>
            <a:ext cx="2114266" cy="804236"/>
          </a:xfrm>
          <a:prstGeom prst="rect">
            <a:avLst/>
          </a:prstGeom>
        </p:spPr>
        <p:txBody>
          <a:bodyPr vert="horz" lIns="54864" tIns="91440" rtlCol="0">
            <a:normAutofit fontScale="8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Vocab/Key Idea #2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779026" y="3465140"/>
            <a:ext cx="5399395" cy="804236"/>
          </a:xfrm>
          <a:prstGeom prst="rect">
            <a:avLst/>
          </a:prstGeom>
        </p:spPr>
        <p:txBody>
          <a:bodyPr vert="horz" lIns="54864" tIns="91440" rtlCol="0">
            <a:normAutofit fontScale="925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Detailed notes for vocab/idea #2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018731" y="1459589"/>
            <a:ext cx="3015177" cy="80423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TOPIC &amp; DATE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5091" y="5554639"/>
            <a:ext cx="8325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3566" y="2182533"/>
            <a:ext cx="82472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7121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CORNELL NOTES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018731" y="1459589"/>
            <a:ext cx="4687433" cy="80423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CITIZENSHIP (p. 6-10)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647666" y="2212412"/>
            <a:ext cx="0" cy="3233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1"/>
          <p:cNvSpPr txBox="1">
            <a:spLocks/>
          </p:cNvSpPr>
          <p:nvPr/>
        </p:nvSpPr>
        <p:spPr>
          <a:xfrm>
            <a:off x="234725" y="2182533"/>
            <a:ext cx="2114266" cy="80423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Citizen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2847135" y="2224859"/>
            <a:ext cx="5399395" cy="141117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A legally recognized member of a country.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45091" y="5554639"/>
            <a:ext cx="8325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3566" y="2182533"/>
            <a:ext cx="82472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1"/>
          <p:cNvSpPr txBox="1">
            <a:spLocks/>
          </p:cNvSpPr>
          <p:nvPr/>
        </p:nvSpPr>
        <p:spPr>
          <a:xfrm>
            <a:off x="245091" y="3746299"/>
            <a:ext cx="2114266" cy="80423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Values</a:t>
            </a: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2857501" y="3788625"/>
            <a:ext cx="5399395" cy="141117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Ideas that people hold dear and try to live by.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323566" y="5741549"/>
            <a:ext cx="8247228" cy="804236"/>
          </a:xfrm>
        </p:spPr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dirty="0"/>
              <a:t>Citizens have different roles and jobs to help preserve freedom and ensure justice &amp; equality for all Americans.</a:t>
            </a:r>
          </a:p>
        </p:txBody>
      </p:sp>
    </p:spTree>
    <p:extLst>
      <p:ext uri="{BB962C8B-B14F-4D97-AF65-F5344CB8AC3E}">
        <p14:creationId xmlns:p14="http://schemas.microsoft.com/office/powerpoint/2010/main" val="1456082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3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CORNELL NOTES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66" y="5741549"/>
            <a:ext cx="8247228" cy="804236"/>
          </a:xfrm>
        </p:spPr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dirty="0"/>
              <a:t>Citizens have different roles and jobs to help preserve freedom and ensure justice &amp; equality for all Americans.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018731" y="1459589"/>
            <a:ext cx="4080406" cy="80423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CITIZENSHIP (p. 6-10)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647666" y="2212412"/>
            <a:ext cx="0" cy="3233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1"/>
          <p:cNvSpPr txBox="1">
            <a:spLocks/>
          </p:cNvSpPr>
          <p:nvPr/>
        </p:nvSpPr>
        <p:spPr>
          <a:xfrm>
            <a:off x="245091" y="2258786"/>
            <a:ext cx="2192741" cy="80423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Equality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2857501" y="2258785"/>
            <a:ext cx="5829290" cy="128764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Everyone has the same right to enjoy the benefits granted to all.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245091" y="3406937"/>
            <a:ext cx="2114266" cy="80423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Liberty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2857500" y="3438551"/>
            <a:ext cx="5399395" cy="78076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Freedoms guaranteed to all.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45091" y="5554639"/>
            <a:ext cx="8325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3566" y="2182533"/>
            <a:ext cx="82472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AE432244-38B3-4C9E-B7E9-BAA261BBFD9B}"/>
              </a:ext>
            </a:extLst>
          </p:cNvPr>
          <p:cNvSpPr txBox="1">
            <a:spLocks/>
          </p:cNvSpPr>
          <p:nvPr/>
        </p:nvSpPr>
        <p:spPr>
          <a:xfrm>
            <a:off x="245091" y="4280429"/>
            <a:ext cx="2114266" cy="80423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Justice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BD0109E9-2E06-4650-8BDF-C80430F7E274}"/>
              </a:ext>
            </a:extLst>
          </p:cNvPr>
          <p:cNvSpPr txBox="1">
            <a:spLocks/>
          </p:cNvSpPr>
          <p:nvPr/>
        </p:nvSpPr>
        <p:spPr>
          <a:xfrm>
            <a:off x="2857501" y="4303900"/>
            <a:ext cx="5399395" cy="141117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Font typeface="Wingdings 2"/>
              <a:buNone/>
            </a:pPr>
            <a:r>
              <a:rPr lang="en-US" dirty="0"/>
              <a:t>Your rights and freedoms cannot be taken away.</a:t>
            </a:r>
          </a:p>
        </p:txBody>
      </p:sp>
    </p:spTree>
    <p:extLst>
      <p:ext uri="{BB962C8B-B14F-4D97-AF65-F5344CB8AC3E}">
        <p14:creationId xmlns:p14="http://schemas.microsoft.com/office/powerpoint/2010/main" val="29546357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3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CLASSWORK ASSIGNMENT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73377" y="1775191"/>
            <a:ext cx="8663233" cy="4625609"/>
          </a:xfrm>
        </p:spPr>
        <p:txBody>
          <a:bodyPr>
            <a:normAutofit/>
          </a:bodyPr>
          <a:lstStyle/>
          <a:p>
            <a:r>
              <a:rPr lang="en-US" sz="4400" dirty="0"/>
              <a:t>Go to “Assignments </a:t>
            </a:r>
            <a:r>
              <a:rPr lang="en-US" sz="4400" dirty="0">
                <a:sym typeface="Wingdings" panose="05000000000000000000" pitchFamily="2" charset="2"/>
              </a:rPr>
              <a:t> Civics &amp; Citizenship (p. 6-10)”</a:t>
            </a:r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We will work together in groups to complete this assignment.</a:t>
            </a:r>
          </a:p>
          <a:p>
            <a:pPr marL="118872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95762246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4" ma:contentTypeDescription="Create a new document." ma:contentTypeScope="" ma:versionID="0f2760f063e196e8bce81333789bf816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afe8cc462430b9399c430ea728b3813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EC14A8-21E2-4391-96D9-78B74C7218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0CFC81-7E40-456A-BC57-E66B5FCE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2991</TotalTime>
  <Words>204</Words>
  <Application>Microsoft Office PowerPoint</Application>
  <PresentationFormat>On-screen Show (4:3)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Corbel</vt:lpstr>
      <vt:lpstr>Wingdings</vt:lpstr>
      <vt:lpstr>Wingdings 2</vt:lpstr>
      <vt:lpstr>Wingdings 3</vt:lpstr>
      <vt:lpstr>Module</vt:lpstr>
      <vt:lpstr>BELL RINGER</vt:lpstr>
      <vt:lpstr>PREVIOUS BELL RINGERS</vt:lpstr>
      <vt:lpstr>TODAY’S READING</vt:lpstr>
      <vt:lpstr>IN YOUR NOTES…</vt:lpstr>
      <vt:lpstr>CORNELL NOTES</vt:lpstr>
      <vt:lpstr>CORNELL NOTES</vt:lpstr>
      <vt:lpstr>CORNELL NOTES</vt:lpstr>
      <vt:lpstr>CLASSWORK ASSIGNMENT</vt:lpstr>
    </vt:vector>
  </TitlesOfParts>
  <Company>The Charter School at waterstone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138</cp:revision>
  <dcterms:created xsi:type="dcterms:W3CDTF">2006-07-31T19:23:23Z</dcterms:created>
  <dcterms:modified xsi:type="dcterms:W3CDTF">2020-09-10T11:38:56Z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