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35" r:id="rId4"/>
  </p:sldMasterIdLst>
  <p:notesMasterIdLst>
    <p:notesMasterId r:id="rId11"/>
  </p:notesMasterIdLst>
  <p:sldIdLst>
    <p:sldId id="269" r:id="rId5"/>
    <p:sldId id="280" r:id="rId6"/>
    <p:sldId id="292" r:id="rId7"/>
    <p:sldId id="293" r:id="rId8"/>
    <p:sldId id="294" r:id="rId9"/>
    <p:sldId id="285" r:id="rId10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FF00"/>
    <a:srgbClr val="0099FF"/>
    <a:srgbClr val="00FFCC"/>
    <a:srgbClr val="00CC99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ACF035-A87A-4124-9C01-88C0115EAAE9}" v="39" dt="2020-09-14T17:06:58.8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8" autoAdjust="0"/>
    <p:restoredTop sz="94378" autoAdjust="0"/>
  </p:normalViewPr>
  <p:slideViewPr>
    <p:cSldViewPr snapToGrid="0">
      <p:cViewPr>
        <p:scale>
          <a:sx n="80" d="100"/>
          <a:sy n="80" d="100"/>
        </p:scale>
        <p:origin x="1603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Burkart" userId="8597e483-fb1d-4145-82a7-59216028a243" providerId="ADAL" clId="{97ACF035-A87A-4124-9C01-88C0115EAAE9}"/>
    <pc:docChg chg="undo custSel addSld delSld modSld">
      <pc:chgData name="Paul Burkart" userId="8597e483-fb1d-4145-82a7-59216028a243" providerId="ADAL" clId="{97ACF035-A87A-4124-9C01-88C0115EAAE9}" dt="2020-09-14T17:08:15.736" v="1285" actId="20577"/>
      <pc:docMkLst>
        <pc:docMk/>
      </pc:docMkLst>
      <pc:sldChg chg="addSp modSp">
        <pc:chgData name="Paul Burkart" userId="8597e483-fb1d-4145-82a7-59216028a243" providerId="ADAL" clId="{97ACF035-A87A-4124-9C01-88C0115EAAE9}" dt="2020-09-14T16:59:05.680" v="428" actId="14100"/>
        <pc:sldMkLst>
          <pc:docMk/>
          <pc:sldMk cId="0" sldId="269"/>
        </pc:sldMkLst>
        <pc:spChg chg="mod">
          <ac:chgData name="Paul Burkart" userId="8597e483-fb1d-4145-82a7-59216028a243" providerId="ADAL" clId="{97ACF035-A87A-4124-9C01-88C0115EAAE9}" dt="2020-09-14T16:59:05.680" v="428" actId="14100"/>
          <ac:spMkLst>
            <pc:docMk/>
            <pc:sldMk cId="0" sldId="269"/>
            <ac:spMk id="3" creationId="{DDDAB2F6-E279-4BB5-A71A-A87921DF09A4}"/>
          </ac:spMkLst>
        </pc:spChg>
        <pc:picChg chg="add mod">
          <ac:chgData name="Paul Burkart" userId="8597e483-fb1d-4145-82a7-59216028a243" providerId="ADAL" clId="{97ACF035-A87A-4124-9C01-88C0115EAAE9}" dt="2020-09-14T16:58:57.170" v="426" actId="1076"/>
          <ac:picMkLst>
            <pc:docMk/>
            <pc:sldMk cId="0" sldId="269"/>
            <ac:picMk id="4" creationId="{9D52FFB1-1761-41DA-AD4D-E716B8D28D86}"/>
          </ac:picMkLst>
        </pc:picChg>
      </pc:sldChg>
      <pc:sldChg chg="del">
        <pc:chgData name="Paul Burkart" userId="8597e483-fb1d-4145-82a7-59216028a243" providerId="ADAL" clId="{97ACF035-A87A-4124-9C01-88C0115EAAE9}" dt="2020-09-14T17:06:51.525" v="989" actId="2696"/>
        <pc:sldMkLst>
          <pc:docMk/>
          <pc:sldMk cId="274987341" sldId="273"/>
        </pc:sldMkLst>
      </pc:sldChg>
      <pc:sldChg chg="addSp delSp modSp modAnim">
        <pc:chgData name="Paul Burkart" userId="8597e483-fb1d-4145-82a7-59216028a243" providerId="ADAL" clId="{97ACF035-A87A-4124-9C01-88C0115EAAE9}" dt="2020-09-14T16:53:03.890" v="157" actId="1076"/>
        <pc:sldMkLst>
          <pc:docMk/>
          <pc:sldMk cId="3588514411" sldId="280"/>
        </pc:sldMkLst>
        <pc:spChg chg="add del mod">
          <ac:chgData name="Paul Burkart" userId="8597e483-fb1d-4145-82a7-59216028a243" providerId="ADAL" clId="{97ACF035-A87A-4124-9C01-88C0115EAAE9}" dt="2020-09-14T16:52:27.573" v="153" actId="478"/>
          <ac:spMkLst>
            <pc:docMk/>
            <pc:sldMk cId="3588514411" sldId="280"/>
            <ac:spMk id="2" creationId="{4617C813-1223-4603-AD20-E8C1E3049B12}"/>
          </ac:spMkLst>
        </pc:spChg>
        <pc:spChg chg="mod">
          <ac:chgData name="Paul Burkart" userId="8597e483-fb1d-4145-82a7-59216028a243" providerId="ADAL" clId="{97ACF035-A87A-4124-9C01-88C0115EAAE9}" dt="2020-09-14T16:52:19.747" v="151" actId="20577"/>
          <ac:spMkLst>
            <pc:docMk/>
            <pc:sldMk cId="3588514411" sldId="280"/>
            <ac:spMk id="78850" creationId="{00000000-0000-0000-0000-000000000000}"/>
          </ac:spMkLst>
        </pc:spChg>
        <pc:spChg chg="del">
          <ac:chgData name="Paul Burkart" userId="8597e483-fb1d-4145-82a7-59216028a243" providerId="ADAL" clId="{97ACF035-A87A-4124-9C01-88C0115EAAE9}" dt="2020-09-14T16:52:23.797" v="152" actId="478"/>
          <ac:spMkLst>
            <pc:docMk/>
            <pc:sldMk cId="3588514411" sldId="280"/>
            <ac:spMk id="78851" creationId="{00000000-0000-0000-0000-000000000000}"/>
          </ac:spMkLst>
        </pc:spChg>
        <pc:picChg chg="add mod">
          <ac:chgData name="Paul Burkart" userId="8597e483-fb1d-4145-82a7-59216028a243" providerId="ADAL" clId="{97ACF035-A87A-4124-9C01-88C0115EAAE9}" dt="2020-09-14T16:53:03.890" v="157" actId="1076"/>
          <ac:picMkLst>
            <pc:docMk/>
            <pc:sldMk cId="3588514411" sldId="280"/>
            <ac:picMk id="3" creationId="{2BB4E850-DC38-422E-92BB-73BB8A87FDBD}"/>
          </ac:picMkLst>
        </pc:picChg>
        <pc:picChg chg="del">
          <ac:chgData name="Paul Burkart" userId="8597e483-fb1d-4145-82a7-59216028a243" providerId="ADAL" clId="{97ACF035-A87A-4124-9C01-88C0115EAAE9}" dt="2020-09-14T16:52:23.797" v="152" actId="478"/>
          <ac:picMkLst>
            <pc:docMk/>
            <pc:sldMk cId="3588514411" sldId="280"/>
            <ac:picMk id="4" creationId="{00000000-0000-0000-0000-000000000000}"/>
          </ac:picMkLst>
        </pc:picChg>
        <pc:picChg chg="del">
          <ac:chgData name="Paul Burkart" userId="8597e483-fb1d-4145-82a7-59216028a243" providerId="ADAL" clId="{97ACF035-A87A-4124-9C01-88C0115EAAE9}" dt="2020-09-14T16:52:23.797" v="152" actId="478"/>
          <ac:picMkLst>
            <pc:docMk/>
            <pc:sldMk cId="3588514411" sldId="280"/>
            <ac:picMk id="1026" creationId="{00000000-0000-0000-0000-000000000000}"/>
          </ac:picMkLst>
        </pc:picChg>
      </pc:sldChg>
      <pc:sldChg chg="del">
        <pc:chgData name="Paul Burkart" userId="8597e483-fb1d-4145-82a7-59216028a243" providerId="ADAL" clId="{97ACF035-A87A-4124-9C01-88C0115EAAE9}" dt="2020-09-14T17:06:51.536" v="990" actId="2696"/>
        <pc:sldMkLst>
          <pc:docMk/>
          <pc:sldMk cId="3312919129" sldId="284"/>
        </pc:sldMkLst>
      </pc:sldChg>
      <pc:sldChg chg="modSp">
        <pc:chgData name="Paul Burkart" userId="8597e483-fb1d-4145-82a7-59216028a243" providerId="ADAL" clId="{97ACF035-A87A-4124-9C01-88C0115EAAE9}" dt="2020-09-14T17:08:15.736" v="1285" actId="20577"/>
        <pc:sldMkLst>
          <pc:docMk/>
          <pc:sldMk cId="635907319" sldId="285"/>
        </pc:sldMkLst>
        <pc:spChg chg="mod">
          <ac:chgData name="Paul Burkart" userId="8597e483-fb1d-4145-82a7-59216028a243" providerId="ADAL" clId="{97ACF035-A87A-4124-9C01-88C0115EAAE9}" dt="2020-09-14T17:07:15.876" v="1046" actId="20577"/>
          <ac:spMkLst>
            <pc:docMk/>
            <pc:sldMk cId="635907319" sldId="285"/>
            <ac:spMk id="77826" creationId="{00000000-0000-0000-0000-000000000000}"/>
          </ac:spMkLst>
        </pc:spChg>
        <pc:spChg chg="mod">
          <ac:chgData name="Paul Burkart" userId="8597e483-fb1d-4145-82a7-59216028a243" providerId="ADAL" clId="{97ACF035-A87A-4124-9C01-88C0115EAAE9}" dt="2020-09-14T17:08:15.736" v="1285" actId="20577"/>
          <ac:spMkLst>
            <pc:docMk/>
            <pc:sldMk cId="635907319" sldId="285"/>
            <ac:spMk id="77827" creationId="{00000000-0000-0000-0000-000000000000}"/>
          </ac:spMkLst>
        </pc:spChg>
      </pc:sldChg>
      <pc:sldChg chg="del">
        <pc:chgData name="Paul Burkart" userId="8597e483-fb1d-4145-82a7-59216028a243" providerId="ADAL" clId="{97ACF035-A87A-4124-9C01-88C0115EAAE9}" dt="2020-09-14T17:06:51.465" v="987" actId="2696"/>
        <pc:sldMkLst>
          <pc:docMk/>
          <pc:sldMk cId="1085161628" sldId="288"/>
        </pc:sldMkLst>
      </pc:sldChg>
      <pc:sldChg chg="del">
        <pc:chgData name="Paul Burkart" userId="8597e483-fb1d-4145-82a7-59216028a243" providerId="ADAL" clId="{97ACF035-A87A-4124-9C01-88C0115EAAE9}" dt="2020-09-14T17:06:51.477" v="988" actId="2696"/>
        <pc:sldMkLst>
          <pc:docMk/>
          <pc:sldMk cId="2174485027" sldId="289"/>
        </pc:sldMkLst>
      </pc:sldChg>
      <pc:sldChg chg="del">
        <pc:chgData name="Paul Burkart" userId="8597e483-fb1d-4145-82a7-59216028a243" providerId="ADAL" clId="{97ACF035-A87A-4124-9C01-88C0115EAAE9}" dt="2020-09-14T17:06:53.612" v="992" actId="2696"/>
        <pc:sldMkLst>
          <pc:docMk/>
          <pc:sldMk cId="178419728" sldId="290"/>
        </pc:sldMkLst>
      </pc:sldChg>
      <pc:sldChg chg="del">
        <pc:chgData name="Paul Burkart" userId="8597e483-fb1d-4145-82a7-59216028a243" providerId="ADAL" clId="{97ACF035-A87A-4124-9C01-88C0115EAAE9}" dt="2020-09-14T17:06:51.548" v="991" actId="2696"/>
        <pc:sldMkLst>
          <pc:docMk/>
          <pc:sldMk cId="1872074472" sldId="291"/>
        </pc:sldMkLst>
      </pc:sldChg>
      <pc:sldChg chg="addSp delSp modSp add delAnim">
        <pc:chgData name="Paul Burkart" userId="8597e483-fb1d-4145-82a7-59216028a243" providerId="ADAL" clId="{97ACF035-A87A-4124-9C01-88C0115EAAE9}" dt="2020-09-14T16:56:16.757" v="308" actId="113"/>
        <pc:sldMkLst>
          <pc:docMk/>
          <pc:sldMk cId="1964032863" sldId="292"/>
        </pc:sldMkLst>
        <pc:spChg chg="add mod">
          <ac:chgData name="Paul Burkart" userId="8597e483-fb1d-4145-82a7-59216028a243" providerId="ADAL" clId="{97ACF035-A87A-4124-9C01-88C0115EAAE9}" dt="2020-09-14T16:56:16.757" v="308" actId="113"/>
          <ac:spMkLst>
            <pc:docMk/>
            <pc:sldMk cId="1964032863" sldId="292"/>
            <ac:spMk id="5" creationId="{4E019532-6645-4BAE-9547-CF9E754C4E1A}"/>
          </ac:spMkLst>
        </pc:spChg>
        <pc:picChg chg="del">
          <ac:chgData name="Paul Burkart" userId="8597e483-fb1d-4145-82a7-59216028a243" providerId="ADAL" clId="{97ACF035-A87A-4124-9C01-88C0115EAAE9}" dt="2020-09-14T16:53:10.286" v="159" actId="478"/>
          <ac:picMkLst>
            <pc:docMk/>
            <pc:sldMk cId="1964032863" sldId="292"/>
            <ac:picMk id="3" creationId="{2BB4E850-DC38-422E-92BB-73BB8A87FDBD}"/>
          </ac:picMkLst>
        </pc:picChg>
        <pc:picChg chg="add mod">
          <ac:chgData name="Paul Burkart" userId="8597e483-fb1d-4145-82a7-59216028a243" providerId="ADAL" clId="{97ACF035-A87A-4124-9C01-88C0115EAAE9}" dt="2020-09-14T16:54:51.139" v="163" actId="1440"/>
          <ac:picMkLst>
            <pc:docMk/>
            <pc:sldMk cId="1964032863" sldId="292"/>
            <ac:picMk id="1026" creationId="{C6487A9E-D42D-4063-8A84-EA6AE094205E}"/>
          </ac:picMkLst>
        </pc:picChg>
      </pc:sldChg>
      <pc:sldChg chg="addSp delSp modSp add">
        <pc:chgData name="Paul Burkart" userId="8597e483-fb1d-4145-82a7-59216028a243" providerId="ADAL" clId="{97ACF035-A87A-4124-9C01-88C0115EAAE9}" dt="2020-09-14T17:02:07.252" v="686" actId="1076"/>
        <pc:sldMkLst>
          <pc:docMk/>
          <pc:sldMk cId="3523336769" sldId="293"/>
        </pc:sldMkLst>
        <pc:spChg chg="mod">
          <ac:chgData name="Paul Burkart" userId="8597e483-fb1d-4145-82a7-59216028a243" providerId="ADAL" clId="{97ACF035-A87A-4124-9C01-88C0115EAAE9}" dt="2020-09-14T17:02:02.901" v="685" actId="14100"/>
          <ac:spMkLst>
            <pc:docMk/>
            <pc:sldMk cId="3523336769" sldId="293"/>
            <ac:spMk id="5" creationId="{4E019532-6645-4BAE-9547-CF9E754C4E1A}"/>
          </ac:spMkLst>
        </pc:spChg>
        <pc:spChg chg="mod">
          <ac:chgData name="Paul Burkart" userId="8597e483-fb1d-4145-82a7-59216028a243" providerId="ADAL" clId="{97ACF035-A87A-4124-9C01-88C0115EAAE9}" dt="2020-09-14T17:00:15.015" v="474" actId="20577"/>
          <ac:spMkLst>
            <pc:docMk/>
            <pc:sldMk cId="3523336769" sldId="293"/>
            <ac:spMk id="78850" creationId="{00000000-0000-0000-0000-000000000000}"/>
          </ac:spMkLst>
        </pc:spChg>
        <pc:picChg chg="del">
          <ac:chgData name="Paul Burkart" userId="8597e483-fb1d-4145-82a7-59216028a243" providerId="ADAL" clId="{97ACF035-A87A-4124-9C01-88C0115EAAE9}" dt="2020-09-14T16:56:43.256" v="310" actId="478"/>
          <ac:picMkLst>
            <pc:docMk/>
            <pc:sldMk cId="3523336769" sldId="293"/>
            <ac:picMk id="1026" creationId="{C6487A9E-D42D-4063-8A84-EA6AE094205E}"/>
          </ac:picMkLst>
        </pc:picChg>
        <pc:picChg chg="add del mod">
          <ac:chgData name="Paul Burkart" userId="8597e483-fb1d-4145-82a7-59216028a243" providerId="ADAL" clId="{97ACF035-A87A-4124-9C01-88C0115EAAE9}" dt="2020-09-14T16:58:23.955" v="416"/>
          <ac:picMkLst>
            <pc:docMk/>
            <pc:sldMk cId="3523336769" sldId="293"/>
            <ac:picMk id="2050" creationId="{4522A345-0835-4A76-AF7B-9AB99146D197}"/>
          </ac:picMkLst>
        </pc:picChg>
        <pc:picChg chg="add mod">
          <ac:chgData name="Paul Burkart" userId="8597e483-fb1d-4145-82a7-59216028a243" providerId="ADAL" clId="{97ACF035-A87A-4124-9C01-88C0115EAAE9}" dt="2020-09-14T17:02:07.252" v="686" actId="1076"/>
          <ac:picMkLst>
            <pc:docMk/>
            <pc:sldMk cId="3523336769" sldId="293"/>
            <ac:picMk id="2052" creationId="{4D07112E-84E3-42D6-A26D-46B9CE876ACF}"/>
          </ac:picMkLst>
        </pc:picChg>
      </pc:sldChg>
      <pc:sldChg chg="delSp modSp add">
        <pc:chgData name="Paul Burkart" userId="8597e483-fb1d-4145-82a7-59216028a243" providerId="ADAL" clId="{97ACF035-A87A-4124-9C01-88C0115EAAE9}" dt="2020-09-14T17:06:41.504" v="986" actId="20577"/>
        <pc:sldMkLst>
          <pc:docMk/>
          <pc:sldMk cId="1741899668" sldId="294"/>
        </pc:sldMkLst>
        <pc:spChg chg="mod">
          <ac:chgData name="Paul Burkart" userId="8597e483-fb1d-4145-82a7-59216028a243" providerId="ADAL" clId="{97ACF035-A87A-4124-9C01-88C0115EAAE9}" dt="2020-09-14T17:06:41.504" v="986" actId="20577"/>
          <ac:spMkLst>
            <pc:docMk/>
            <pc:sldMk cId="1741899668" sldId="294"/>
            <ac:spMk id="5" creationId="{4E019532-6645-4BAE-9547-CF9E754C4E1A}"/>
          </ac:spMkLst>
        </pc:spChg>
        <pc:spChg chg="mod">
          <ac:chgData name="Paul Burkart" userId="8597e483-fb1d-4145-82a7-59216028a243" providerId="ADAL" clId="{97ACF035-A87A-4124-9C01-88C0115EAAE9}" dt="2020-09-14T17:02:20.158" v="694" actId="20577"/>
          <ac:spMkLst>
            <pc:docMk/>
            <pc:sldMk cId="1741899668" sldId="294"/>
            <ac:spMk id="78850" creationId="{00000000-0000-0000-0000-000000000000}"/>
          </ac:spMkLst>
        </pc:spChg>
        <pc:picChg chg="del">
          <ac:chgData name="Paul Burkart" userId="8597e483-fb1d-4145-82a7-59216028a243" providerId="ADAL" clId="{97ACF035-A87A-4124-9C01-88C0115EAAE9}" dt="2020-09-14T17:02:22.316" v="695" actId="478"/>
          <ac:picMkLst>
            <pc:docMk/>
            <pc:sldMk cId="1741899668" sldId="294"/>
            <ac:picMk id="2052" creationId="{4D07112E-84E3-42D6-A26D-46B9CE876ACF}"/>
          </ac:picMkLst>
        </pc:picChg>
      </pc:sldChg>
    </pc:docChg>
  </pc:docChgLst>
  <pc:docChgLst>
    <pc:chgData name="Paul Burkart" userId="8597e483-fb1d-4145-82a7-59216028a243" providerId="ADAL" clId="{ADFAFAC9-623A-4F80-B52B-248FFFEAFE93}"/>
    <pc:docChg chg="modSld">
      <pc:chgData name="Paul Burkart" userId="8597e483-fb1d-4145-82a7-59216028a243" providerId="ADAL" clId="{ADFAFAC9-623A-4F80-B52B-248FFFEAFE93}" dt="2020-09-03T11:46:37.856" v="2" actId="20577"/>
      <pc:docMkLst>
        <pc:docMk/>
      </pc:docMkLst>
      <pc:sldChg chg="modSp">
        <pc:chgData name="Paul Burkart" userId="8597e483-fb1d-4145-82a7-59216028a243" providerId="ADAL" clId="{ADFAFAC9-623A-4F80-B52B-248FFFEAFE93}" dt="2020-09-03T11:46:37.856" v="2" actId="20577"/>
        <pc:sldMkLst>
          <pc:docMk/>
          <pc:sldMk cId="2540149390" sldId="287"/>
        </pc:sldMkLst>
        <pc:spChg chg="mod">
          <ac:chgData name="Paul Burkart" userId="8597e483-fb1d-4145-82a7-59216028a243" providerId="ADAL" clId="{ADFAFAC9-623A-4F80-B52B-248FFFEAFE93}" dt="2020-09-03T11:46:37.856" v="2" actId="20577"/>
          <ac:spMkLst>
            <pc:docMk/>
            <pc:sldMk cId="2540149390" sldId="287"/>
            <ac:spMk id="2" creationId="{00000000-0000-0000-0000-000000000000}"/>
          </ac:spMkLst>
        </pc:spChg>
      </pc:sldChg>
    </pc:docChg>
  </pc:docChgLst>
  <pc:docChgLst>
    <pc:chgData name="Paul Burkart" userId="8597e483-fb1d-4145-82a7-59216028a243" providerId="ADAL" clId="{B3BB9683-04A2-4118-9DDB-3CED065D1F4D}"/>
    <pc:docChg chg="custSel addSld delSld modSld sldOrd">
      <pc:chgData name="Paul Burkart" userId="8597e483-fb1d-4145-82a7-59216028a243" providerId="ADAL" clId="{B3BB9683-04A2-4118-9DDB-3CED065D1F4D}" dt="2019-08-20T13:56:27.461" v="586" actId="2696"/>
      <pc:docMkLst>
        <pc:docMk/>
      </pc:docMkLst>
      <pc:sldChg chg="ord">
        <pc:chgData name="Paul Burkart" userId="8597e483-fb1d-4145-82a7-59216028a243" providerId="ADAL" clId="{B3BB9683-04A2-4118-9DDB-3CED065D1F4D}" dt="2019-08-20T13:43:18.290" v="585"/>
        <pc:sldMkLst>
          <pc:docMk/>
          <pc:sldMk cId="0" sldId="267"/>
        </pc:sldMkLst>
      </pc:sldChg>
      <pc:sldChg chg="modSp">
        <pc:chgData name="Paul Burkart" userId="8597e483-fb1d-4145-82a7-59216028a243" providerId="ADAL" clId="{B3BB9683-04A2-4118-9DDB-3CED065D1F4D}" dt="2019-08-20T11:27:01.095" v="138" actId="948"/>
        <pc:sldMkLst>
          <pc:docMk/>
          <pc:sldMk cId="0" sldId="269"/>
        </pc:sldMkLst>
        <pc:spChg chg="mod">
          <ac:chgData name="Paul Burkart" userId="8597e483-fb1d-4145-82a7-59216028a243" providerId="ADAL" clId="{B3BB9683-04A2-4118-9DDB-3CED065D1F4D}" dt="2019-08-20T11:27:01.095" v="138" actId="948"/>
          <ac:spMkLst>
            <pc:docMk/>
            <pc:sldMk cId="0" sldId="269"/>
            <ac:spMk id="77827" creationId="{00000000-0000-0000-0000-000000000000}"/>
          </ac:spMkLst>
        </pc:spChg>
      </pc:sldChg>
      <pc:sldChg chg="modSp del">
        <pc:chgData name="Paul Burkart" userId="8597e483-fb1d-4145-82a7-59216028a243" providerId="ADAL" clId="{B3BB9683-04A2-4118-9DDB-3CED065D1F4D}" dt="2019-08-20T11:37:53.749" v="222" actId="2696"/>
        <pc:sldMkLst>
          <pc:docMk/>
          <pc:sldMk cId="0" sldId="270"/>
        </pc:sldMkLst>
        <pc:spChg chg="mod">
          <ac:chgData name="Paul Burkart" userId="8597e483-fb1d-4145-82a7-59216028a243" providerId="ADAL" clId="{B3BB9683-04A2-4118-9DDB-3CED065D1F4D}" dt="2019-08-20T11:37:18.352" v="220" actId="20577"/>
          <ac:spMkLst>
            <pc:docMk/>
            <pc:sldMk cId="0" sldId="270"/>
            <ac:spMk id="78850" creationId="{00000000-0000-0000-0000-000000000000}"/>
          </ac:spMkLst>
        </pc:spChg>
        <pc:spChg chg="mod">
          <ac:chgData name="Paul Burkart" userId="8597e483-fb1d-4145-82a7-59216028a243" providerId="ADAL" clId="{B3BB9683-04A2-4118-9DDB-3CED065D1F4D}" dt="2019-08-20T11:36:43.192" v="197" actId="20577"/>
          <ac:spMkLst>
            <pc:docMk/>
            <pc:sldMk cId="0" sldId="270"/>
            <ac:spMk id="78851" creationId="{00000000-0000-0000-0000-000000000000}"/>
          </ac:spMkLst>
        </pc:spChg>
      </pc:sldChg>
      <pc:sldChg chg="del">
        <pc:chgData name="Paul Burkart" userId="8597e483-fb1d-4145-82a7-59216028a243" providerId="ADAL" clId="{B3BB9683-04A2-4118-9DDB-3CED065D1F4D}" dt="2019-08-20T11:44:41.321" v="555" actId="2696"/>
        <pc:sldMkLst>
          <pc:docMk/>
          <pc:sldMk cId="1352439145" sldId="271"/>
        </pc:sldMkLst>
      </pc:sldChg>
      <pc:sldChg chg="modSp">
        <pc:chgData name="Paul Burkart" userId="8597e483-fb1d-4145-82a7-59216028a243" providerId="ADAL" clId="{B3BB9683-04A2-4118-9DDB-3CED065D1F4D}" dt="2019-08-20T11:40:46.179" v="554" actId="115"/>
        <pc:sldMkLst>
          <pc:docMk/>
          <pc:sldMk cId="2482082181" sldId="272"/>
        </pc:sldMkLst>
        <pc:spChg chg="mod">
          <ac:chgData name="Paul Burkart" userId="8597e483-fb1d-4145-82a7-59216028a243" providerId="ADAL" clId="{B3BB9683-04A2-4118-9DDB-3CED065D1F4D}" dt="2019-08-20T11:40:46.179" v="554" actId="115"/>
          <ac:spMkLst>
            <pc:docMk/>
            <pc:sldMk cId="2482082181" sldId="272"/>
            <ac:spMk id="78851" creationId="{00000000-0000-0000-0000-000000000000}"/>
          </ac:spMkLst>
        </pc:spChg>
      </pc:sldChg>
      <pc:sldChg chg="modSp add ord">
        <pc:chgData name="Paul Burkart" userId="8597e483-fb1d-4145-82a7-59216028a243" providerId="ADAL" clId="{B3BB9683-04A2-4118-9DDB-3CED065D1F4D}" dt="2019-08-20T11:44:47.523" v="566" actId="20577"/>
        <pc:sldMkLst>
          <pc:docMk/>
          <pc:sldMk cId="1242389048" sldId="278"/>
        </pc:sldMkLst>
        <pc:spChg chg="mod">
          <ac:chgData name="Paul Burkart" userId="8597e483-fb1d-4145-82a7-59216028a243" providerId="ADAL" clId="{B3BB9683-04A2-4118-9DDB-3CED065D1F4D}" dt="2019-08-20T11:44:47.523" v="566" actId="20577"/>
          <ac:spMkLst>
            <pc:docMk/>
            <pc:sldMk cId="1242389048" sldId="278"/>
            <ac:spMk id="77826" creationId="{00000000-0000-0000-0000-000000000000}"/>
          </ac:spMkLst>
        </pc:spChg>
      </pc:sldChg>
      <pc:sldChg chg="modSp add">
        <pc:chgData name="Paul Burkart" userId="8597e483-fb1d-4145-82a7-59216028a243" providerId="ADAL" clId="{B3BB9683-04A2-4118-9DDB-3CED065D1F4D}" dt="2019-08-20T11:40:37.414" v="552" actId="115"/>
        <pc:sldMkLst>
          <pc:docMk/>
          <pc:sldMk cId="1752277449" sldId="279"/>
        </pc:sldMkLst>
        <pc:spChg chg="mod">
          <ac:chgData name="Paul Burkart" userId="8597e483-fb1d-4145-82a7-59216028a243" providerId="ADAL" clId="{B3BB9683-04A2-4118-9DDB-3CED065D1F4D}" dt="2019-08-20T11:40:37.414" v="552" actId="115"/>
          <ac:spMkLst>
            <pc:docMk/>
            <pc:sldMk cId="1752277449" sldId="279"/>
            <ac:spMk id="78851" creationId="{00000000-0000-0000-0000-000000000000}"/>
          </ac:spMkLst>
        </pc:spChg>
      </pc:sldChg>
      <pc:sldChg chg="modSp add">
        <pc:chgData name="Paul Burkart" userId="8597e483-fb1d-4145-82a7-59216028a243" providerId="ADAL" clId="{B3BB9683-04A2-4118-9DDB-3CED065D1F4D}" dt="2019-08-20T11:40:40.841" v="553" actId="115"/>
        <pc:sldMkLst>
          <pc:docMk/>
          <pc:sldMk cId="3588514411" sldId="280"/>
        </pc:sldMkLst>
        <pc:spChg chg="mod">
          <ac:chgData name="Paul Burkart" userId="8597e483-fb1d-4145-82a7-59216028a243" providerId="ADAL" clId="{B3BB9683-04A2-4118-9DDB-3CED065D1F4D}" dt="2019-08-20T11:40:40.841" v="553" actId="115"/>
          <ac:spMkLst>
            <pc:docMk/>
            <pc:sldMk cId="3588514411" sldId="280"/>
            <ac:spMk id="78851" creationId="{00000000-0000-0000-0000-000000000000}"/>
          </ac:spMkLst>
        </pc:spChg>
      </pc:sldChg>
      <pc:sldChg chg="modSp add">
        <pc:chgData name="Paul Burkart" userId="8597e483-fb1d-4145-82a7-59216028a243" providerId="ADAL" clId="{B3BB9683-04A2-4118-9DDB-3CED065D1F4D}" dt="2019-08-20T11:40:10.199" v="551" actId="20577"/>
        <pc:sldMkLst>
          <pc:docMk/>
          <pc:sldMk cId="1216882618" sldId="281"/>
        </pc:sldMkLst>
        <pc:spChg chg="mod">
          <ac:chgData name="Paul Burkart" userId="8597e483-fb1d-4145-82a7-59216028a243" providerId="ADAL" clId="{B3BB9683-04A2-4118-9DDB-3CED065D1F4D}" dt="2019-08-20T11:40:10.199" v="551" actId="20577"/>
          <ac:spMkLst>
            <pc:docMk/>
            <pc:sldMk cId="1216882618" sldId="281"/>
            <ac:spMk id="78851" creationId="{00000000-0000-0000-0000-000000000000}"/>
          </ac:spMkLst>
        </pc:spChg>
      </pc:sldChg>
      <pc:sldChg chg="modSp add">
        <pc:chgData name="Paul Burkart" userId="8597e483-fb1d-4145-82a7-59216028a243" providerId="ADAL" clId="{B3BB9683-04A2-4118-9DDB-3CED065D1F4D}" dt="2019-08-20T11:48:09.835" v="583" actId="20577"/>
        <pc:sldMkLst>
          <pc:docMk/>
          <pc:sldMk cId="814688099" sldId="283"/>
        </pc:sldMkLst>
        <pc:spChg chg="mod">
          <ac:chgData name="Paul Burkart" userId="8597e483-fb1d-4145-82a7-59216028a243" providerId="ADAL" clId="{B3BB9683-04A2-4118-9DDB-3CED065D1F4D}" dt="2019-08-20T11:48:09.835" v="583" actId="20577"/>
          <ac:spMkLst>
            <pc:docMk/>
            <pc:sldMk cId="814688099" sldId="283"/>
            <ac:spMk id="78851" creationId="{00000000-0000-0000-0000-000000000000}"/>
          </ac:spMkLst>
        </pc:spChg>
      </pc:sldChg>
      <pc:sldChg chg="add del">
        <pc:chgData name="Paul Burkart" userId="8597e483-fb1d-4145-82a7-59216028a243" providerId="ADAL" clId="{B3BB9683-04A2-4118-9DDB-3CED065D1F4D}" dt="2019-08-20T13:56:27.461" v="586" actId="2696"/>
        <pc:sldMkLst>
          <pc:docMk/>
          <pc:sldMk cId="2455398726" sldId="284"/>
        </pc:sldMkLst>
      </pc:sldChg>
    </pc:docChg>
  </pc:docChgLst>
  <pc:docChgLst>
    <pc:chgData name="Paul Burkart" userId="8597e483-fb1d-4145-82a7-59216028a243" providerId="ADAL" clId="{71673633-2698-4AE5-ACDD-19AF70E86A36}"/>
    <pc:docChg chg="custSel addSld delSld modSld sldOrd">
      <pc:chgData name="Paul Burkart" userId="8597e483-fb1d-4145-82a7-59216028a243" providerId="ADAL" clId="{71673633-2698-4AE5-ACDD-19AF70E86A36}" dt="2020-09-08T16:08:49.413" v="602" actId="20577"/>
      <pc:docMkLst>
        <pc:docMk/>
      </pc:docMkLst>
      <pc:sldChg chg="addSp delSp modSp">
        <pc:chgData name="Paul Burkart" userId="8597e483-fb1d-4145-82a7-59216028a243" providerId="ADAL" clId="{71673633-2698-4AE5-ACDD-19AF70E86A36}" dt="2020-09-08T15:43:10.382" v="142" actId="20577"/>
        <pc:sldMkLst>
          <pc:docMk/>
          <pc:sldMk cId="0" sldId="269"/>
        </pc:sldMkLst>
        <pc:spChg chg="add mod">
          <ac:chgData name="Paul Burkart" userId="8597e483-fb1d-4145-82a7-59216028a243" providerId="ADAL" clId="{71673633-2698-4AE5-ACDD-19AF70E86A36}" dt="2020-09-08T15:43:10.382" v="142" actId="20577"/>
          <ac:spMkLst>
            <pc:docMk/>
            <pc:sldMk cId="0" sldId="269"/>
            <ac:spMk id="3" creationId="{DDDAB2F6-E279-4BB5-A71A-A87921DF09A4}"/>
          </ac:spMkLst>
        </pc:spChg>
        <pc:spChg chg="del">
          <ac:chgData name="Paul Burkart" userId="8597e483-fb1d-4145-82a7-59216028a243" providerId="ADAL" clId="{71673633-2698-4AE5-ACDD-19AF70E86A36}" dt="2020-09-08T15:42:06.411" v="3" actId="478"/>
          <ac:spMkLst>
            <pc:docMk/>
            <pc:sldMk cId="0" sldId="269"/>
            <ac:spMk id="77827" creationId="{00000000-0000-0000-0000-000000000000}"/>
          </ac:spMkLst>
        </pc:spChg>
        <pc:picChg chg="del">
          <ac:chgData name="Paul Burkart" userId="8597e483-fb1d-4145-82a7-59216028a243" providerId="ADAL" clId="{71673633-2698-4AE5-ACDD-19AF70E86A36}" dt="2020-09-08T15:42:00.232" v="2" actId="478"/>
          <ac:picMkLst>
            <pc:docMk/>
            <pc:sldMk cId="0" sldId="269"/>
            <ac:picMk id="5" creationId="{00000000-0000-0000-0000-000000000000}"/>
          </ac:picMkLst>
        </pc:picChg>
        <pc:picChg chg="del">
          <ac:chgData name="Paul Burkart" userId="8597e483-fb1d-4145-82a7-59216028a243" providerId="ADAL" clId="{71673633-2698-4AE5-ACDD-19AF70E86A36}" dt="2020-09-08T15:42:00.232" v="2" actId="478"/>
          <ac:picMkLst>
            <pc:docMk/>
            <pc:sldMk cId="0" sldId="269"/>
            <ac:picMk id="6" creationId="{00000000-0000-0000-0000-000000000000}"/>
          </ac:picMkLst>
        </pc:picChg>
        <pc:picChg chg="del">
          <ac:chgData name="Paul Burkart" userId="8597e483-fb1d-4145-82a7-59216028a243" providerId="ADAL" clId="{71673633-2698-4AE5-ACDD-19AF70E86A36}" dt="2020-09-08T15:42:00.232" v="2" actId="478"/>
          <ac:picMkLst>
            <pc:docMk/>
            <pc:sldMk cId="0" sldId="269"/>
            <ac:picMk id="7" creationId="{00000000-0000-0000-0000-000000000000}"/>
          </ac:picMkLst>
        </pc:picChg>
      </pc:sldChg>
      <pc:sldChg chg="del">
        <pc:chgData name="Paul Burkart" userId="8597e483-fb1d-4145-82a7-59216028a243" providerId="ADAL" clId="{71673633-2698-4AE5-ACDD-19AF70E86A36}" dt="2020-09-08T15:41:52.424" v="0" actId="2696"/>
        <pc:sldMkLst>
          <pc:docMk/>
          <pc:sldMk cId="2482082181" sldId="272"/>
        </pc:sldMkLst>
      </pc:sldChg>
      <pc:sldChg chg="del">
        <pc:chgData name="Paul Burkart" userId="8597e483-fb1d-4145-82a7-59216028a243" providerId="ADAL" clId="{71673633-2698-4AE5-ACDD-19AF70E86A36}" dt="2020-09-08T15:41:52.429" v="1" actId="2696"/>
        <pc:sldMkLst>
          <pc:docMk/>
          <pc:sldMk cId="1752277449" sldId="279"/>
        </pc:sldMkLst>
      </pc:sldChg>
      <pc:sldChg chg="addSp delSp modSp">
        <pc:chgData name="Paul Burkart" userId="8597e483-fb1d-4145-82a7-59216028a243" providerId="ADAL" clId="{71673633-2698-4AE5-ACDD-19AF70E86A36}" dt="2020-09-08T15:49:54.779" v="365" actId="27636"/>
        <pc:sldMkLst>
          <pc:docMk/>
          <pc:sldMk cId="3312919129" sldId="284"/>
        </pc:sldMkLst>
        <pc:spChg chg="mod">
          <ac:chgData name="Paul Burkart" userId="8597e483-fb1d-4145-82a7-59216028a243" providerId="ADAL" clId="{71673633-2698-4AE5-ACDD-19AF70E86A36}" dt="2020-09-08T15:43:53.930" v="159" actId="20577"/>
          <ac:spMkLst>
            <pc:docMk/>
            <pc:sldMk cId="3312919129" sldId="284"/>
            <ac:spMk id="77826" creationId="{00000000-0000-0000-0000-000000000000}"/>
          </ac:spMkLst>
        </pc:spChg>
        <pc:spChg chg="mod">
          <ac:chgData name="Paul Burkart" userId="8597e483-fb1d-4145-82a7-59216028a243" providerId="ADAL" clId="{71673633-2698-4AE5-ACDD-19AF70E86A36}" dt="2020-09-08T15:49:54.779" v="365" actId="27636"/>
          <ac:spMkLst>
            <pc:docMk/>
            <pc:sldMk cId="3312919129" sldId="284"/>
            <ac:spMk id="77827" creationId="{00000000-0000-0000-0000-000000000000}"/>
          </ac:spMkLst>
        </pc:spChg>
        <pc:picChg chg="add mod">
          <ac:chgData name="Paul Burkart" userId="8597e483-fb1d-4145-82a7-59216028a243" providerId="ADAL" clId="{71673633-2698-4AE5-ACDD-19AF70E86A36}" dt="2020-09-08T15:45:36.223" v="275"/>
          <ac:picMkLst>
            <pc:docMk/>
            <pc:sldMk cId="3312919129" sldId="284"/>
            <ac:picMk id="1026" creationId="{EAB77BE8-440C-40A5-813B-E90A2E21B7E0}"/>
          </ac:picMkLst>
        </pc:picChg>
        <pc:picChg chg="del">
          <ac:chgData name="Paul Burkart" userId="8597e483-fb1d-4145-82a7-59216028a243" providerId="ADAL" clId="{71673633-2698-4AE5-ACDD-19AF70E86A36}" dt="2020-09-08T15:44:16.460" v="160" actId="478"/>
          <ac:picMkLst>
            <pc:docMk/>
            <pc:sldMk cId="3312919129" sldId="284"/>
            <ac:picMk id="2050" creationId="{00000000-0000-0000-0000-000000000000}"/>
          </ac:picMkLst>
        </pc:picChg>
      </pc:sldChg>
      <pc:sldChg chg="modSp">
        <pc:chgData name="Paul Burkart" userId="8597e483-fb1d-4145-82a7-59216028a243" providerId="ADAL" clId="{71673633-2698-4AE5-ACDD-19AF70E86A36}" dt="2020-09-08T16:08:49.413" v="602" actId="20577"/>
        <pc:sldMkLst>
          <pc:docMk/>
          <pc:sldMk cId="635907319" sldId="285"/>
        </pc:sldMkLst>
        <pc:spChg chg="mod">
          <ac:chgData name="Paul Burkart" userId="8597e483-fb1d-4145-82a7-59216028a243" providerId="ADAL" clId="{71673633-2698-4AE5-ACDD-19AF70E86A36}" dt="2020-09-08T15:54:56.493" v="410" actId="20577"/>
          <ac:spMkLst>
            <pc:docMk/>
            <pc:sldMk cId="635907319" sldId="285"/>
            <ac:spMk id="77826" creationId="{00000000-0000-0000-0000-000000000000}"/>
          </ac:spMkLst>
        </pc:spChg>
        <pc:spChg chg="mod">
          <ac:chgData name="Paul Burkart" userId="8597e483-fb1d-4145-82a7-59216028a243" providerId="ADAL" clId="{71673633-2698-4AE5-ACDD-19AF70E86A36}" dt="2020-09-08T16:08:49.413" v="602" actId="20577"/>
          <ac:spMkLst>
            <pc:docMk/>
            <pc:sldMk cId="635907319" sldId="285"/>
            <ac:spMk id="77827" creationId="{00000000-0000-0000-0000-000000000000}"/>
          </ac:spMkLst>
        </pc:spChg>
      </pc:sldChg>
      <pc:sldChg chg="del">
        <pc:chgData name="Paul Burkart" userId="8597e483-fb1d-4145-82a7-59216028a243" providerId="ADAL" clId="{71673633-2698-4AE5-ACDD-19AF70E86A36}" dt="2020-09-08T15:52:51.980" v="366" actId="2696"/>
        <pc:sldMkLst>
          <pc:docMk/>
          <pc:sldMk cId="974186140" sldId="286"/>
        </pc:sldMkLst>
      </pc:sldChg>
      <pc:sldChg chg="del">
        <pc:chgData name="Paul Burkart" userId="8597e483-fb1d-4145-82a7-59216028a243" providerId="ADAL" clId="{71673633-2698-4AE5-ACDD-19AF70E86A36}" dt="2020-09-08T15:43:47.556" v="143" actId="2696"/>
        <pc:sldMkLst>
          <pc:docMk/>
          <pc:sldMk cId="2540149390" sldId="287"/>
        </pc:sldMkLst>
      </pc:sldChg>
      <pc:sldChg chg="addSp delSp modSp add">
        <pc:chgData name="Paul Burkart" userId="8597e483-fb1d-4145-82a7-59216028a243" providerId="ADAL" clId="{71673633-2698-4AE5-ACDD-19AF70E86A36}" dt="2020-09-08T15:56:59.519" v="417" actId="1076"/>
        <pc:sldMkLst>
          <pc:docMk/>
          <pc:sldMk cId="178419728" sldId="290"/>
        </pc:sldMkLst>
        <pc:spChg chg="add del mod">
          <ac:chgData name="Paul Burkart" userId="8597e483-fb1d-4145-82a7-59216028a243" providerId="ADAL" clId="{71673633-2698-4AE5-ACDD-19AF70E86A36}" dt="2020-09-08T15:56:54.323" v="416" actId="478"/>
          <ac:spMkLst>
            <pc:docMk/>
            <pc:sldMk cId="178419728" sldId="290"/>
            <ac:spMk id="3" creationId="{26E40D1F-2CD7-4395-BB30-71F7E4C91313}"/>
          </ac:spMkLst>
        </pc:spChg>
        <pc:spChg chg="del">
          <ac:chgData name="Paul Burkart" userId="8597e483-fb1d-4145-82a7-59216028a243" providerId="ADAL" clId="{71673633-2698-4AE5-ACDD-19AF70E86A36}" dt="2020-09-08T15:56:37.382" v="412" actId="478"/>
          <ac:spMkLst>
            <pc:docMk/>
            <pc:sldMk cId="178419728" sldId="290"/>
            <ac:spMk id="77827" creationId="{00000000-0000-0000-0000-000000000000}"/>
          </ac:spMkLst>
        </pc:spChg>
        <pc:picChg chg="del">
          <ac:chgData name="Paul Burkart" userId="8597e483-fb1d-4145-82a7-59216028a243" providerId="ADAL" clId="{71673633-2698-4AE5-ACDD-19AF70E86A36}" dt="2020-09-08T15:56:45.324" v="413" actId="478"/>
          <ac:picMkLst>
            <pc:docMk/>
            <pc:sldMk cId="178419728" sldId="290"/>
            <ac:picMk id="1026" creationId="{EAB77BE8-440C-40A5-813B-E90A2E21B7E0}"/>
          </ac:picMkLst>
        </pc:picChg>
        <pc:picChg chg="add mod">
          <ac:chgData name="Paul Burkart" userId="8597e483-fb1d-4145-82a7-59216028a243" providerId="ADAL" clId="{71673633-2698-4AE5-ACDD-19AF70E86A36}" dt="2020-09-08T15:56:59.519" v="417" actId="1076"/>
          <ac:picMkLst>
            <pc:docMk/>
            <pc:sldMk cId="178419728" sldId="290"/>
            <ac:picMk id="2050" creationId="{7F30E3F1-2E49-4931-A71A-5299BACA2F73}"/>
          </ac:picMkLst>
        </pc:picChg>
      </pc:sldChg>
      <pc:sldChg chg="addSp delSp modSp add ord">
        <pc:chgData name="Paul Burkart" userId="8597e483-fb1d-4145-82a7-59216028a243" providerId="ADAL" clId="{71673633-2698-4AE5-ACDD-19AF70E86A36}" dt="2020-09-08T16:06:17.391" v="423"/>
        <pc:sldMkLst>
          <pc:docMk/>
          <pc:sldMk cId="1872074472" sldId="291"/>
        </pc:sldMkLst>
        <pc:picChg chg="add mod">
          <ac:chgData name="Paul Burkart" userId="8597e483-fb1d-4145-82a7-59216028a243" providerId="ADAL" clId="{71673633-2698-4AE5-ACDD-19AF70E86A36}" dt="2020-09-08T16:06:14.660" v="422" actId="1076"/>
          <ac:picMkLst>
            <pc:docMk/>
            <pc:sldMk cId="1872074472" sldId="291"/>
            <ac:picMk id="2" creationId="{8FEC2322-D777-4055-8BB7-68DEED45D5FE}"/>
          </ac:picMkLst>
        </pc:picChg>
        <pc:picChg chg="del">
          <ac:chgData name="Paul Burkart" userId="8597e483-fb1d-4145-82a7-59216028a243" providerId="ADAL" clId="{71673633-2698-4AE5-ACDD-19AF70E86A36}" dt="2020-09-08T16:06:06.361" v="419" actId="478"/>
          <ac:picMkLst>
            <pc:docMk/>
            <pc:sldMk cId="1872074472" sldId="291"/>
            <ac:picMk id="2050" creationId="{7F30E3F1-2E49-4931-A71A-5299BACA2F7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fld id="{7A0921B8-913D-4C85-AE2B-32EE1DE6F7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01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1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22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F7580B-10BC-4923-9E01-CFE3D735A7BB}" type="slidenum">
              <a:rPr lang="en-US"/>
              <a:pPr/>
              <a:t>2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7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F7580B-10BC-4923-9E01-CFE3D735A7BB}" type="slidenum">
              <a:rPr lang="en-US"/>
              <a:pPr/>
              <a:t>3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892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F7580B-10BC-4923-9E01-CFE3D735A7BB}" type="slidenum">
              <a:rPr lang="en-US"/>
              <a:pPr/>
              <a:t>4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04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F7580B-10BC-4923-9E01-CFE3D735A7BB}" type="slidenum">
              <a:rPr lang="en-US"/>
              <a:pPr/>
              <a:t>5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91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9E52A-667D-488A-914A-00D4738CE819}" type="slidenum">
              <a:rPr lang="en-US"/>
              <a:pPr/>
              <a:t>6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340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6F61-DD80-47A8-859A-2B01CA5834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0C44-617F-486B-A764-8D2FEE17F4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E66E-0861-49DA-A11A-9CF69DD1BA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4607-10E3-48AF-AC40-0654435A43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001F-83E9-4409-8094-BD482F705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24DE3-7909-4691-A2B0-7749DD3A58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57A49-4453-4A06-B309-98656F0C51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22B49-5E56-4DFB-B70A-56318CEBA2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A50C-96F3-453D-9870-AE5A319C71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586E-5FB6-4BBB-ABD4-3655908F51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E60C2BD2-4244-4570-A9DA-ECCAAA6816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5D0D042-4B22-483A-AA37-29568736B29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6" r:id="rId1"/>
    <p:sldLayoutId id="2147484337" r:id="rId2"/>
    <p:sldLayoutId id="2147484338" r:id="rId3"/>
    <p:sldLayoutId id="2147484339" r:id="rId4"/>
    <p:sldLayoutId id="2147484340" r:id="rId5"/>
    <p:sldLayoutId id="2147484341" r:id="rId6"/>
    <p:sldLayoutId id="2147484342" r:id="rId7"/>
    <p:sldLayoutId id="2147484343" r:id="rId8"/>
    <p:sldLayoutId id="2147484344" r:id="rId9"/>
    <p:sldLayoutId id="2147484345" r:id="rId10"/>
    <p:sldLayoutId id="2147484346" r:id="rId11"/>
  </p:sldLayoutIdLst>
  <p:transition>
    <p:fade thruBlk="1"/>
  </p:transition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HQ_EAbM3zxo?feature=oembed" TargetMode="Externa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BELL RINGER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AB2F6-E279-4BB5-A71A-A87921DF0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110" y="1894231"/>
            <a:ext cx="3864990" cy="4506569"/>
          </a:xfrm>
        </p:spPr>
        <p:txBody>
          <a:bodyPr>
            <a:normAutofit/>
          </a:bodyPr>
          <a:lstStyle/>
          <a:p>
            <a:r>
              <a:rPr lang="en-US" dirty="0"/>
              <a:t>Go to Microsoft Forms and answer the review questions about </a:t>
            </a:r>
            <a:r>
              <a:rPr lang="en-US" i="1" dirty="0"/>
              <a:t>Tinker v. Des Moines.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D52FFB1-1761-41DA-AD4D-E716B8D28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062" y="1894231"/>
            <a:ext cx="4553147" cy="306953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TINKER V. DES MOINES</a:t>
            </a:r>
          </a:p>
        </p:txBody>
      </p:sp>
      <p:pic>
        <p:nvPicPr>
          <p:cNvPr id="3" name="Online Media 2" title="Tinker v. Des Moines | Homework Help from the Bill of Rights Institute">
            <a:hlinkClick r:id="" action="ppaction://media"/>
            <a:extLst>
              <a:ext uri="{FF2B5EF4-FFF2-40B4-BE49-F238E27FC236}">
                <a16:creationId xmlns:a16="http://schemas.microsoft.com/office/drawing/2014/main" id="{2BB4E850-DC38-422E-92BB-73BB8A87FDB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0" y="1559052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51441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TINKER V. DES MOINES</a:t>
            </a:r>
          </a:p>
        </p:txBody>
      </p:sp>
      <p:pic>
        <p:nvPicPr>
          <p:cNvPr id="1026" name="Picture 2" descr="TINKER V. DES MOINES 1969 Court Case Project by Sonya A">
            <a:extLst>
              <a:ext uri="{FF2B5EF4-FFF2-40B4-BE49-F238E27FC236}">
                <a16:creationId xmlns:a16="http://schemas.microsoft.com/office/drawing/2014/main" id="{C6487A9E-D42D-4063-8A84-EA6AE0942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45" y="1791093"/>
            <a:ext cx="5323003" cy="399225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E019532-6645-4BAE-9547-CF9E754C4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3472" y="1775191"/>
            <a:ext cx="3082565" cy="4625609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2400" b="1" u="sng" dirty="0"/>
              <a:t>KEY ISSUES:</a:t>
            </a:r>
          </a:p>
          <a:p>
            <a:r>
              <a:rPr lang="en-US" sz="2400" dirty="0"/>
              <a:t>Freedom of speech in schools</a:t>
            </a:r>
          </a:p>
          <a:p>
            <a:pPr marL="118872" indent="0">
              <a:buNone/>
            </a:pPr>
            <a:endParaRPr lang="en-US" sz="2400" dirty="0"/>
          </a:p>
          <a:p>
            <a:r>
              <a:rPr lang="en-US" sz="2400" dirty="0"/>
              <a:t>Symbolic speech</a:t>
            </a:r>
          </a:p>
          <a:p>
            <a:endParaRPr lang="en-US" sz="2400" dirty="0"/>
          </a:p>
          <a:p>
            <a:r>
              <a:rPr lang="en-US" sz="2400" dirty="0"/>
              <a:t>Limits to the 1</a:t>
            </a:r>
            <a:r>
              <a:rPr lang="en-US" sz="2400" baseline="30000" dirty="0"/>
              <a:t>st</a:t>
            </a:r>
            <a:r>
              <a:rPr lang="en-US" sz="2400" dirty="0"/>
              <a:t> Amendment</a:t>
            </a:r>
          </a:p>
          <a:p>
            <a:endParaRPr lang="en-US" sz="2400" dirty="0"/>
          </a:p>
          <a:p>
            <a:r>
              <a:rPr lang="en-US" sz="2400" dirty="0"/>
              <a:t>What is considered “disruptive?”</a:t>
            </a:r>
          </a:p>
        </p:txBody>
      </p:sp>
    </p:spTree>
    <p:extLst>
      <p:ext uri="{BB962C8B-B14F-4D97-AF65-F5344CB8AC3E}">
        <p14:creationId xmlns:p14="http://schemas.microsoft.com/office/powerpoint/2010/main" val="1964032863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WHAT HAPPENS IN A</a:t>
            </a:r>
            <a:b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</a:br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SUPREME COURT CASE?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E019532-6645-4BAE-9547-CF9E754C4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21410"/>
            <a:ext cx="3403076" cy="5236589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The lawyers for both sides make arguments</a:t>
            </a:r>
          </a:p>
          <a:p>
            <a:endParaRPr lang="en-US" sz="2400" dirty="0"/>
          </a:p>
          <a:p>
            <a:r>
              <a:rPr lang="en-US" sz="2400" dirty="0"/>
              <a:t>The justices ask questions</a:t>
            </a:r>
          </a:p>
          <a:p>
            <a:endParaRPr lang="en-US" sz="2400" dirty="0"/>
          </a:p>
          <a:p>
            <a:r>
              <a:rPr lang="en-US" sz="2400" dirty="0"/>
              <a:t>Weeks, even months may pass as the judges research the law and decide how they will vote</a:t>
            </a:r>
          </a:p>
          <a:p>
            <a:endParaRPr lang="en-US" sz="2400" dirty="0"/>
          </a:p>
          <a:p>
            <a:r>
              <a:rPr lang="en-US" sz="2400" dirty="0"/>
              <a:t>The justices vote and write their opinions</a:t>
            </a:r>
          </a:p>
        </p:txBody>
      </p:sp>
      <p:pic>
        <p:nvPicPr>
          <p:cNvPr id="2052" name="Picture 4" descr="Supreme Court cases">
            <a:extLst>
              <a:ext uri="{FF2B5EF4-FFF2-40B4-BE49-F238E27FC236}">
                <a16:creationId xmlns:a16="http://schemas.microsoft.com/office/drawing/2014/main" id="{4D07112E-84E3-42D6-A26D-46B9CE876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426" y="1854834"/>
            <a:ext cx="5467546" cy="314833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336769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RULINGS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E019532-6645-4BAE-9547-CF9E754C4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5" y="1621411"/>
            <a:ext cx="8515349" cy="4969890"/>
          </a:xfrm>
        </p:spPr>
        <p:txBody>
          <a:bodyPr>
            <a:noAutofit/>
          </a:bodyPr>
          <a:lstStyle/>
          <a:p>
            <a:pPr marL="118872" indent="0">
              <a:buNone/>
            </a:pPr>
            <a:r>
              <a:rPr lang="en-US" sz="2800" b="1" u="sng" dirty="0">
                <a:latin typeface="Calibri" panose="020F0502020204030204" pitchFamily="34" charset="0"/>
                <a:cs typeface="Calibri" panose="020F0502020204030204" pitchFamily="34" charset="0"/>
              </a:rPr>
              <a:t>MAJORITY OPINION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 decision of more than half of the court and the reasoning behind it.</a:t>
            </a: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8872" indent="0">
              <a:buNone/>
            </a:pPr>
            <a:r>
              <a:rPr lang="en-US" sz="2800" b="1" u="sng" dirty="0">
                <a:latin typeface="Calibri" panose="020F0502020204030204" pitchFamily="34" charset="0"/>
                <a:cs typeface="Calibri" panose="020F0502020204030204" pitchFamily="34" charset="0"/>
              </a:rPr>
              <a:t>CONCURRING OPINION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Opinion from a judge who agrees with the outcome of the case but for different reasons than the majority.</a:t>
            </a: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8872" indent="0">
              <a:buNone/>
            </a:pPr>
            <a:r>
              <a:rPr lang="en-US" sz="2800" b="1" u="sng" dirty="0">
                <a:latin typeface="Calibri" panose="020F0502020204030204" pitchFamily="34" charset="0"/>
                <a:cs typeface="Calibri" panose="020F0502020204030204" pitchFamily="34" charset="0"/>
              </a:rPr>
              <a:t>DISSENTING OPINION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legal opinion that thinks the case has been wrongly decided and explains why.</a:t>
            </a:r>
          </a:p>
        </p:txBody>
      </p:sp>
    </p:spTree>
    <p:extLst>
      <p:ext uri="{BB962C8B-B14F-4D97-AF65-F5344CB8AC3E}">
        <p14:creationId xmlns:p14="http://schemas.microsoft.com/office/powerpoint/2010/main" val="1741899668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ookman Old Style" pitchFamily="18" charset="0"/>
              </a:rPr>
              <a:t>UNDERSTANDING ARGUMENTS AND OPINIONS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165463" y="1680755"/>
            <a:ext cx="8769531" cy="4720046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your groups, work together to classify the different arguments made by either side during the case.  Determine whether or not the argument would benefit the Tinkers, the school district, both,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or neither.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907319"/>
      </p:ext>
    </p:extLst>
  </p:cSld>
  <p:clrMapOvr>
    <a:masterClrMapping/>
  </p:clrMapOvr>
  <p:transition>
    <p:fade thruBlk="1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6607FFF0CAD44B8127FCD04BE62FC0" ma:contentTypeVersion="4" ma:contentTypeDescription="Create a new document." ma:contentTypeScope="" ma:versionID="0f2760f063e196e8bce81333789bf816">
  <xsd:schema xmlns:xsd="http://www.w3.org/2001/XMLSchema" xmlns:xs="http://www.w3.org/2001/XMLSchema" xmlns:p="http://schemas.microsoft.com/office/2006/metadata/properties" xmlns:ns3="bd70ead7-73e2-4fbd-a093-484ad768c9dc" targetNamespace="http://schemas.microsoft.com/office/2006/metadata/properties" ma:root="true" ma:fieldsID="dafe8cc462430b9399c430ea728b3813" ns3:_="">
    <xsd:import namespace="bd70ead7-73e2-4fbd-a093-484ad768c9d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70ead7-73e2-4fbd-a093-484ad768c9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D13D99D-B902-4FF6-8A83-BE7DFF533E7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0CFC81-7E40-456A-BC57-E66B5FCE71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70ead7-73e2-4fbd-a093-484ad768c9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2EC14A8-21E2-4391-96D9-78B74C72189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2687</TotalTime>
  <Words>200</Words>
  <Application>Microsoft Office PowerPoint</Application>
  <PresentationFormat>On-screen Show (4:3)</PresentationFormat>
  <Paragraphs>37</Paragraphs>
  <Slides>6</Slides>
  <Notes>6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Bookman Old Style</vt:lpstr>
      <vt:lpstr>Calibri</vt:lpstr>
      <vt:lpstr>Corbel</vt:lpstr>
      <vt:lpstr>Wingdings</vt:lpstr>
      <vt:lpstr>Wingdings 2</vt:lpstr>
      <vt:lpstr>Wingdings 3</vt:lpstr>
      <vt:lpstr>Module</vt:lpstr>
      <vt:lpstr>BELL RINGER</vt:lpstr>
      <vt:lpstr>TINKER V. DES MOINES</vt:lpstr>
      <vt:lpstr>TINKER V. DES MOINES</vt:lpstr>
      <vt:lpstr>WHAT HAPPENS IN A SUPREME COURT CASE?</vt:lpstr>
      <vt:lpstr>RULINGS</vt:lpstr>
      <vt:lpstr>UNDERSTANDING ARGUMENTS AND OPINIONS</vt:lpstr>
    </vt:vector>
  </TitlesOfParts>
  <Company>The Charter School at waterstone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Classroom Expectations</dc:title>
  <dc:creator>Paul Burkart</dc:creator>
  <cp:lastModifiedBy>Paul Burkart</cp:lastModifiedBy>
  <cp:revision>143</cp:revision>
  <dcterms:created xsi:type="dcterms:W3CDTF">2006-07-31T19:23:23Z</dcterms:created>
  <dcterms:modified xsi:type="dcterms:W3CDTF">2020-09-14T17:08:17Z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TC011589511033</vt:lpwstr>
  </property>
  <property fmtid="{D5CDD505-2E9C-101B-9397-08002B2CF9AE}" pid="3" name="ContentTypeId">
    <vt:lpwstr>0x010100F36607FFF0CAD44B8127FCD04BE62FC0</vt:lpwstr>
  </property>
</Properties>
</file>