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3" r:id="rId3"/>
    <p:sldId id="288" r:id="rId4"/>
    <p:sldId id="280" r:id="rId5"/>
    <p:sldId id="281" r:id="rId6"/>
    <p:sldId id="289" r:id="rId7"/>
    <p:sldId id="284" r:id="rId8"/>
    <p:sldId id="279" r:id="rId9"/>
    <p:sldId id="274" r:id="rId10"/>
    <p:sldId id="258" r:id="rId11"/>
    <p:sldId id="285" r:id="rId12"/>
    <p:sldId id="260" r:id="rId13"/>
    <p:sldId id="273" r:id="rId14"/>
    <p:sldId id="262" r:id="rId15"/>
    <p:sldId id="286" r:id="rId16"/>
    <p:sldId id="287" r:id="rId17"/>
    <p:sldId id="29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89E0"/>
    <a:srgbClr val="FAEA1A"/>
    <a:srgbClr val="F8F83E"/>
    <a:srgbClr val="F8E23E"/>
    <a:srgbClr val="F5E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2CE38D-0DDF-4506-8413-E2E5F6537A05}" v="1" dt="2020-09-23T15:15:20.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15" autoAdjust="0"/>
  </p:normalViewPr>
  <p:slideViewPr>
    <p:cSldViewPr>
      <p:cViewPr varScale="1">
        <p:scale>
          <a:sx n="77" d="100"/>
          <a:sy n="77" d="100"/>
        </p:scale>
        <p:origin x="161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Burkart" userId="8597e483-fb1d-4145-82a7-59216028a243" providerId="ADAL" clId="{252CE38D-0DDF-4506-8413-E2E5F6537A05}"/>
    <pc:docChg chg="addSld modSld">
      <pc:chgData name="Paul Burkart" userId="8597e483-fb1d-4145-82a7-59216028a243" providerId="ADAL" clId="{252CE38D-0DDF-4506-8413-E2E5F6537A05}" dt="2020-09-23T15:16:21.886" v="99" actId="14100"/>
      <pc:docMkLst>
        <pc:docMk/>
      </pc:docMkLst>
      <pc:sldChg chg="modSp add">
        <pc:chgData name="Paul Burkart" userId="8597e483-fb1d-4145-82a7-59216028a243" providerId="ADAL" clId="{252CE38D-0DDF-4506-8413-E2E5F6537A05}" dt="2020-09-23T15:16:21.886" v="99" actId="14100"/>
        <pc:sldMkLst>
          <pc:docMk/>
          <pc:sldMk cId="3960250093" sldId="290"/>
        </pc:sldMkLst>
        <pc:spChg chg="mod">
          <ac:chgData name="Paul Burkart" userId="8597e483-fb1d-4145-82a7-59216028a243" providerId="ADAL" clId="{252CE38D-0DDF-4506-8413-E2E5F6537A05}" dt="2020-09-23T15:15:25.758" v="5" actId="20577"/>
          <ac:spMkLst>
            <pc:docMk/>
            <pc:sldMk cId="3960250093" sldId="290"/>
            <ac:spMk id="2" creationId="{00000000-0000-0000-0000-000000000000}"/>
          </ac:spMkLst>
        </pc:spChg>
        <pc:spChg chg="mod">
          <ac:chgData name="Paul Burkart" userId="8597e483-fb1d-4145-82a7-59216028a243" providerId="ADAL" clId="{252CE38D-0DDF-4506-8413-E2E5F6537A05}" dt="2020-09-23T15:16:21.886" v="99" actId="14100"/>
          <ac:spMkLst>
            <pc:docMk/>
            <pc:sldMk cId="3960250093" sldId="290"/>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8790D0-0F7A-4B95-AE87-BDFD7A77E2CA}" type="datetimeFigureOut">
              <a:rPr lang="en-US" smtClean="0"/>
              <a:t>9/23/2020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288B2-58C3-444F-8E0A-7F3EF4949EC2}" type="slidenum">
              <a:rPr lang="en-US" smtClean="0"/>
              <a:t>‹#›</a:t>
            </a:fld>
            <a:endParaRPr lang="en-US"/>
          </a:p>
        </p:txBody>
      </p:sp>
    </p:spTree>
    <p:extLst>
      <p:ext uri="{BB962C8B-B14F-4D97-AF65-F5344CB8AC3E}">
        <p14:creationId xmlns:p14="http://schemas.microsoft.com/office/powerpoint/2010/main" val="144592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29057" indent="-280406">
              <a:spcBef>
                <a:spcPct val="30000"/>
              </a:spcBef>
              <a:defRPr sz="1200">
                <a:solidFill>
                  <a:schemeClr val="tx1"/>
                </a:solidFill>
                <a:latin typeface="Calibri" pitchFamily="34" charset="0"/>
              </a:defRPr>
            </a:lvl2pPr>
            <a:lvl3pPr marL="1121626" indent="-224325">
              <a:spcBef>
                <a:spcPct val="30000"/>
              </a:spcBef>
              <a:defRPr sz="1200">
                <a:solidFill>
                  <a:schemeClr val="tx1"/>
                </a:solidFill>
                <a:latin typeface="Calibri" pitchFamily="34" charset="0"/>
              </a:defRPr>
            </a:lvl3pPr>
            <a:lvl4pPr marL="1570276" indent="-224325">
              <a:spcBef>
                <a:spcPct val="30000"/>
              </a:spcBef>
              <a:defRPr sz="1200">
                <a:solidFill>
                  <a:schemeClr val="tx1"/>
                </a:solidFill>
                <a:latin typeface="Calibri" pitchFamily="34" charset="0"/>
              </a:defRPr>
            </a:lvl4pPr>
            <a:lvl5pPr marL="2018927" indent="-224325">
              <a:spcBef>
                <a:spcPct val="30000"/>
              </a:spcBef>
              <a:defRPr sz="1200">
                <a:solidFill>
                  <a:schemeClr val="tx1"/>
                </a:solidFill>
                <a:latin typeface="Calibri" pitchFamily="34" charset="0"/>
              </a:defRPr>
            </a:lvl5pPr>
            <a:lvl6pPr marL="2467577" indent="-224325" eaLnBrk="0" fontAlgn="base" hangingPunct="0">
              <a:spcBef>
                <a:spcPct val="30000"/>
              </a:spcBef>
              <a:spcAft>
                <a:spcPct val="0"/>
              </a:spcAft>
              <a:defRPr sz="1200">
                <a:solidFill>
                  <a:schemeClr val="tx1"/>
                </a:solidFill>
                <a:latin typeface="Calibri" pitchFamily="34" charset="0"/>
              </a:defRPr>
            </a:lvl6pPr>
            <a:lvl7pPr marL="2916227" indent="-224325" eaLnBrk="0" fontAlgn="base" hangingPunct="0">
              <a:spcBef>
                <a:spcPct val="30000"/>
              </a:spcBef>
              <a:spcAft>
                <a:spcPct val="0"/>
              </a:spcAft>
              <a:defRPr sz="1200">
                <a:solidFill>
                  <a:schemeClr val="tx1"/>
                </a:solidFill>
                <a:latin typeface="Calibri" pitchFamily="34" charset="0"/>
              </a:defRPr>
            </a:lvl7pPr>
            <a:lvl8pPr marL="3364878" indent="-224325" eaLnBrk="0" fontAlgn="base" hangingPunct="0">
              <a:spcBef>
                <a:spcPct val="30000"/>
              </a:spcBef>
              <a:spcAft>
                <a:spcPct val="0"/>
              </a:spcAft>
              <a:defRPr sz="1200">
                <a:solidFill>
                  <a:schemeClr val="tx1"/>
                </a:solidFill>
                <a:latin typeface="Calibri" pitchFamily="34" charset="0"/>
              </a:defRPr>
            </a:lvl8pPr>
            <a:lvl9pPr marL="3813528" indent="-224325" eaLnBrk="0" fontAlgn="base" hangingPunct="0">
              <a:spcBef>
                <a:spcPct val="30000"/>
              </a:spcBef>
              <a:spcAft>
                <a:spcPct val="0"/>
              </a:spcAft>
              <a:defRPr sz="1200">
                <a:solidFill>
                  <a:schemeClr val="tx1"/>
                </a:solidFill>
                <a:latin typeface="Calibri" pitchFamily="34" charset="0"/>
              </a:defRPr>
            </a:lvl9pPr>
          </a:lstStyle>
          <a:p>
            <a:pPr>
              <a:spcBef>
                <a:spcPct val="0"/>
              </a:spcBef>
            </a:pPr>
            <a:fld id="{CADA4391-6373-405A-94A6-DE23C1BF3FEB}" type="slidenum">
              <a:rPr lang="en-US" altLang="en-US">
                <a:solidFill>
                  <a:prstClr val="black"/>
                </a:solidFill>
              </a:rPr>
              <a:pPr>
                <a:spcBef>
                  <a:spcPct val="0"/>
                </a:spcBef>
              </a:pPr>
              <a:t>2</a:t>
            </a:fld>
            <a:endParaRPr lang="en-US" altLang="en-US">
              <a:solidFill>
                <a:prstClr val="black"/>
              </a:solidFill>
            </a:endParaRPr>
          </a:p>
        </p:txBody>
      </p:sp>
    </p:spTree>
    <p:extLst>
      <p:ext uri="{BB962C8B-B14F-4D97-AF65-F5344CB8AC3E}">
        <p14:creationId xmlns:p14="http://schemas.microsoft.com/office/powerpoint/2010/main" val="267061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29057" indent="-280406">
              <a:spcBef>
                <a:spcPct val="30000"/>
              </a:spcBef>
              <a:defRPr sz="1200">
                <a:solidFill>
                  <a:schemeClr val="tx1"/>
                </a:solidFill>
                <a:latin typeface="Calibri" pitchFamily="34" charset="0"/>
              </a:defRPr>
            </a:lvl2pPr>
            <a:lvl3pPr marL="1121626" indent="-224325">
              <a:spcBef>
                <a:spcPct val="30000"/>
              </a:spcBef>
              <a:defRPr sz="1200">
                <a:solidFill>
                  <a:schemeClr val="tx1"/>
                </a:solidFill>
                <a:latin typeface="Calibri" pitchFamily="34" charset="0"/>
              </a:defRPr>
            </a:lvl3pPr>
            <a:lvl4pPr marL="1570276" indent="-224325">
              <a:spcBef>
                <a:spcPct val="30000"/>
              </a:spcBef>
              <a:defRPr sz="1200">
                <a:solidFill>
                  <a:schemeClr val="tx1"/>
                </a:solidFill>
                <a:latin typeface="Calibri" pitchFamily="34" charset="0"/>
              </a:defRPr>
            </a:lvl4pPr>
            <a:lvl5pPr marL="2018927" indent="-224325">
              <a:spcBef>
                <a:spcPct val="30000"/>
              </a:spcBef>
              <a:defRPr sz="1200">
                <a:solidFill>
                  <a:schemeClr val="tx1"/>
                </a:solidFill>
                <a:latin typeface="Calibri" pitchFamily="34" charset="0"/>
              </a:defRPr>
            </a:lvl5pPr>
            <a:lvl6pPr marL="2467577" indent="-224325" eaLnBrk="0" fontAlgn="base" hangingPunct="0">
              <a:spcBef>
                <a:spcPct val="30000"/>
              </a:spcBef>
              <a:spcAft>
                <a:spcPct val="0"/>
              </a:spcAft>
              <a:defRPr sz="1200">
                <a:solidFill>
                  <a:schemeClr val="tx1"/>
                </a:solidFill>
                <a:latin typeface="Calibri" pitchFamily="34" charset="0"/>
              </a:defRPr>
            </a:lvl6pPr>
            <a:lvl7pPr marL="2916227" indent="-224325" eaLnBrk="0" fontAlgn="base" hangingPunct="0">
              <a:spcBef>
                <a:spcPct val="30000"/>
              </a:spcBef>
              <a:spcAft>
                <a:spcPct val="0"/>
              </a:spcAft>
              <a:defRPr sz="1200">
                <a:solidFill>
                  <a:schemeClr val="tx1"/>
                </a:solidFill>
                <a:latin typeface="Calibri" pitchFamily="34" charset="0"/>
              </a:defRPr>
            </a:lvl7pPr>
            <a:lvl8pPr marL="3364878" indent="-224325" eaLnBrk="0" fontAlgn="base" hangingPunct="0">
              <a:spcBef>
                <a:spcPct val="30000"/>
              </a:spcBef>
              <a:spcAft>
                <a:spcPct val="0"/>
              </a:spcAft>
              <a:defRPr sz="1200">
                <a:solidFill>
                  <a:schemeClr val="tx1"/>
                </a:solidFill>
                <a:latin typeface="Calibri" pitchFamily="34" charset="0"/>
              </a:defRPr>
            </a:lvl8pPr>
            <a:lvl9pPr marL="3813528" indent="-224325" eaLnBrk="0" fontAlgn="base" hangingPunct="0">
              <a:spcBef>
                <a:spcPct val="30000"/>
              </a:spcBef>
              <a:spcAft>
                <a:spcPct val="0"/>
              </a:spcAft>
              <a:defRPr sz="1200">
                <a:solidFill>
                  <a:schemeClr val="tx1"/>
                </a:solidFill>
                <a:latin typeface="Calibri" pitchFamily="34" charset="0"/>
              </a:defRPr>
            </a:lvl9pPr>
          </a:lstStyle>
          <a:p>
            <a:pPr>
              <a:spcBef>
                <a:spcPct val="0"/>
              </a:spcBef>
            </a:pPr>
            <a:fld id="{CADA4391-6373-405A-94A6-DE23C1BF3FEB}" type="slidenum">
              <a:rPr lang="en-US" altLang="en-US">
                <a:solidFill>
                  <a:prstClr val="black"/>
                </a:solidFill>
              </a:rPr>
              <a:pPr>
                <a:spcBef>
                  <a:spcPct val="0"/>
                </a:spcBef>
              </a:pPr>
              <a:t>5</a:t>
            </a:fld>
            <a:endParaRPr lang="en-US" altLang="en-US">
              <a:solidFill>
                <a:prstClr val="black"/>
              </a:solidFill>
            </a:endParaRPr>
          </a:p>
        </p:txBody>
      </p:sp>
    </p:spTree>
    <p:extLst>
      <p:ext uri="{BB962C8B-B14F-4D97-AF65-F5344CB8AC3E}">
        <p14:creationId xmlns:p14="http://schemas.microsoft.com/office/powerpoint/2010/main" val="3224054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29057" indent="-280406">
              <a:spcBef>
                <a:spcPct val="30000"/>
              </a:spcBef>
              <a:defRPr sz="1200">
                <a:solidFill>
                  <a:schemeClr val="tx1"/>
                </a:solidFill>
                <a:latin typeface="Calibri" pitchFamily="34" charset="0"/>
              </a:defRPr>
            </a:lvl2pPr>
            <a:lvl3pPr marL="1121626" indent="-224325">
              <a:spcBef>
                <a:spcPct val="30000"/>
              </a:spcBef>
              <a:defRPr sz="1200">
                <a:solidFill>
                  <a:schemeClr val="tx1"/>
                </a:solidFill>
                <a:latin typeface="Calibri" pitchFamily="34" charset="0"/>
              </a:defRPr>
            </a:lvl3pPr>
            <a:lvl4pPr marL="1570276" indent="-224325">
              <a:spcBef>
                <a:spcPct val="30000"/>
              </a:spcBef>
              <a:defRPr sz="1200">
                <a:solidFill>
                  <a:schemeClr val="tx1"/>
                </a:solidFill>
                <a:latin typeface="Calibri" pitchFamily="34" charset="0"/>
              </a:defRPr>
            </a:lvl4pPr>
            <a:lvl5pPr marL="2018927" indent="-224325">
              <a:spcBef>
                <a:spcPct val="30000"/>
              </a:spcBef>
              <a:defRPr sz="1200">
                <a:solidFill>
                  <a:schemeClr val="tx1"/>
                </a:solidFill>
                <a:latin typeface="Calibri" pitchFamily="34" charset="0"/>
              </a:defRPr>
            </a:lvl5pPr>
            <a:lvl6pPr marL="2467577" indent="-224325" eaLnBrk="0" fontAlgn="base" hangingPunct="0">
              <a:spcBef>
                <a:spcPct val="30000"/>
              </a:spcBef>
              <a:spcAft>
                <a:spcPct val="0"/>
              </a:spcAft>
              <a:defRPr sz="1200">
                <a:solidFill>
                  <a:schemeClr val="tx1"/>
                </a:solidFill>
                <a:latin typeface="Calibri" pitchFamily="34" charset="0"/>
              </a:defRPr>
            </a:lvl6pPr>
            <a:lvl7pPr marL="2916227" indent="-224325" eaLnBrk="0" fontAlgn="base" hangingPunct="0">
              <a:spcBef>
                <a:spcPct val="30000"/>
              </a:spcBef>
              <a:spcAft>
                <a:spcPct val="0"/>
              </a:spcAft>
              <a:defRPr sz="1200">
                <a:solidFill>
                  <a:schemeClr val="tx1"/>
                </a:solidFill>
                <a:latin typeface="Calibri" pitchFamily="34" charset="0"/>
              </a:defRPr>
            </a:lvl7pPr>
            <a:lvl8pPr marL="3364878" indent="-224325" eaLnBrk="0" fontAlgn="base" hangingPunct="0">
              <a:spcBef>
                <a:spcPct val="30000"/>
              </a:spcBef>
              <a:spcAft>
                <a:spcPct val="0"/>
              </a:spcAft>
              <a:defRPr sz="1200">
                <a:solidFill>
                  <a:schemeClr val="tx1"/>
                </a:solidFill>
                <a:latin typeface="Calibri" pitchFamily="34" charset="0"/>
              </a:defRPr>
            </a:lvl8pPr>
            <a:lvl9pPr marL="3813528" indent="-224325" eaLnBrk="0" fontAlgn="base" hangingPunct="0">
              <a:spcBef>
                <a:spcPct val="30000"/>
              </a:spcBef>
              <a:spcAft>
                <a:spcPct val="0"/>
              </a:spcAft>
              <a:defRPr sz="1200">
                <a:solidFill>
                  <a:schemeClr val="tx1"/>
                </a:solidFill>
                <a:latin typeface="Calibri" pitchFamily="34" charset="0"/>
              </a:defRPr>
            </a:lvl9pPr>
          </a:lstStyle>
          <a:p>
            <a:pPr>
              <a:spcBef>
                <a:spcPct val="0"/>
              </a:spcBef>
            </a:pPr>
            <a:fld id="{CADA4391-6373-405A-94A6-DE23C1BF3FEB}" type="slidenum">
              <a:rPr lang="en-US" altLang="en-US">
                <a:solidFill>
                  <a:prstClr val="black"/>
                </a:solidFill>
              </a:rPr>
              <a:pPr>
                <a:spcBef>
                  <a:spcPct val="0"/>
                </a:spcBef>
              </a:pPr>
              <a:t>6</a:t>
            </a:fld>
            <a:endParaRPr lang="en-US" altLang="en-US">
              <a:solidFill>
                <a:prstClr val="black"/>
              </a:solidFill>
            </a:endParaRPr>
          </a:p>
        </p:txBody>
      </p:sp>
    </p:spTree>
    <p:extLst>
      <p:ext uri="{BB962C8B-B14F-4D97-AF65-F5344CB8AC3E}">
        <p14:creationId xmlns:p14="http://schemas.microsoft.com/office/powerpoint/2010/main" val="2628686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155168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p>
            <a:pPr>
              <a:defRPr/>
            </a:pPr>
            <a:fld id="{AEFDBA16-C33D-478C-A9D0-BC719CDA560D}" type="slidenum">
              <a:rPr lang="en-US" smtClean="0"/>
              <a:pPr>
                <a:defRPr/>
              </a:pPr>
              <a:t>12</a:t>
            </a:fld>
            <a:endParaRPr lang="en-US"/>
          </a:p>
        </p:txBody>
      </p:sp>
    </p:spTree>
    <p:extLst>
      <p:ext uri="{BB962C8B-B14F-4D97-AF65-F5344CB8AC3E}">
        <p14:creationId xmlns:p14="http://schemas.microsoft.com/office/powerpoint/2010/main" val="1643859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p>
            <a:pPr>
              <a:defRPr/>
            </a:pPr>
            <a:fld id="{AEFDBA16-C33D-478C-A9D0-BC719CDA560D}" type="slidenum">
              <a:rPr lang="en-US" smtClean="0"/>
              <a:pPr>
                <a:defRPr/>
              </a:pPr>
              <a:t>15</a:t>
            </a:fld>
            <a:endParaRPr lang="en-US"/>
          </a:p>
        </p:txBody>
      </p:sp>
    </p:spTree>
    <p:extLst>
      <p:ext uri="{BB962C8B-B14F-4D97-AF65-F5344CB8AC3E}">
        <p14:creationId xmlns:p14="http://schemas.microsoft.com/office/powerpoint/2010/main" val="564303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0200" y="918865"/>
            <a:ext cx="3429000" cy="1752600"/>
          </a:xfrm>
          <a:ln>
            <a:noFill/>
          </a:ln>
        </p:spPr>
        <p:txBody>
          <a:bodyPr>
            <a:normAutofit/>
          </a:bodyPr>
          <a:lstStyle>
            <a:lvl1pPr marL="0" indent="0" algn="ctr">
              <a:buNone/>
              <a:defRPr sz="2000" baseline="0">
                <a:solidFill>
                  <a:schemeClr val="tx1">
                    <a:lumMod val="75000"/>
                    <a:lumOff val="2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Benchmarks </a:t>
            </a:r>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0" y="5675941"/>
            <a:ext cx="3200400" cy="935966"/>
          </a:xfrm>
          <a:prstGeom prst="rect">
            <a:avLst/>
          </a:prstGeom>
        </p:spPr>
      </p:pic>
      <p:sp>
        <p:nvSpPr>
          <p:cNvPr id="9" name="Frame 8"/>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Delay 10"/>
          <p:cNvSpPr/>
          <p:nvPr userDrawn="1"/>
        </p:nvSpPr>
        <p:spPr>
          <a:xfrm rot="5400000">
            <a:off x="379367" y="-36467"/>
            <a:ext cx="4762500" cy="5216434"/>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2663" y="365760"/>
            <a:ext cx="4343400" cy="1219200"/>
          </a:xfrm>
        </p:spPr>
        <p:txBody>
          <a:bodyPr>
            <a:normAutofit/>
          </a:bodyPr>
          <a:lstStyle>
            <a:lvl1pPr>
              <a:defRPr sz="4800">
                <a:solidFill>
                  <a:schemeClr val="bg1"/>
                </a:solidFill>
                <a:latin typeface="Bernard MT Condensed" panose="02050806060905020404" pitchFamily="18" charset="0"/>
              </a:defRPr>
            </a:lvl1pPr>
          </a:lstStyle>
          <a:p>
            <a:r>
              <a:rPr lang="en-US"/>
              <a:t>Click to edit Master title style</a:t>
            </a:r>
            <a:endParaRPr lang="en-US" dirty="0"/>
          </a:p>
        </p:txBody>
      </p:sp>
      <p:sp>
        <p:nvSpPr>
          <p:cNvPr id="12"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14" name="Subtitle 2"/>
          <p:cNvSpPr txBox="1">
            <a:spLocks/>
          </p:cNvSpPr>
          <p:nvPr userDrawn="1"/>
        </p:nvSpPr>
        <p:spPr>
          <a:xfrm>
            <a:off x="1524000" y="1600200"/>
            <a:ext cx="6400800" cy="121920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baseline="0">
                <a:solidFill>
                  <a:schemeClr val="tx1">
                    <a:lumMod val="75000"/>
                    <a:lumOff val="25000"/>
                  </a:schemeClr>
                </a:solidFill>
                <a:latin typeface="Comic Sans MS" panose="030F0702030302020204" pitchFamily="66" charset="0"/>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Comic Sans MS" panose="030F0702030302020204" pitchFamily="66" charset="0"/>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Comic Sans MS" panose="030F0702030302020204" pitchFamily="66" charset="0"/>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solidFill>
                <a:srgbClr val="F5E065"/>
              </a:solidFill>
            </a:endParaRPr>
          </a:p>
        </p:txBody>
      </p:sp>
      <p:sp>
        <p:nvSpPr>
          <p:cNvPr id="18" name="TextBox 17"/>
          <p:cNvSpPr txBox="1"/>
          <p:nvPr userDrawn="1"/>
        </p:nvSpPr>
        <p:spPr>
          <a:xfrm>
            <a:off x="5368834" y="457200"/>
            <a:ext cx="3317966" cy="461665"/>
          </a:xfrm>
          <a:prstGeom prst="rect">
            <a:avLst/>
          </a:prstGeom>
          <a:noFill/>
        </p:spPr>
        <p:txBody>
          <a:bodyPr wrap="square" rtlCol="0">
            <a:spAutoFit/>
          </a:bodyPr>
          <a:lstStyle/>
          <a:p>
            <a:pPr algn="ctr"/>
            <a:r>
              <a:rPr lang="en-US" sz="2400" b="1" dirty="0">
                <a:solidFill>
                  <a:schemeClr val="tx1">
                    <a:lumMod val="75000"/>
                    <a:lumOff val="25000"/>
                  </a:schemeClr>
                </a:solidFill>
                <a:latin typeface="Cambria" panose="02040503050406030204" pitchFamily="18" charset="0"/>
              </a:rPr>
              <a:t>Benchmarks</a:t>
            </a:r>
          </a:p>
        </p:txBody>
      </p:sp>
      <p:sp>
        <p:nvSpPr>
          <p:cNvPr id="21" name="Text Placeholder 20"/>
          <p:cNvSpPr>
            <a:spLocks noGrp="1"/>
          </p:cNvSpPr>
          <p:nvPr>
            <p:ph type="body" sz="quarter" idx="10"/>
          </p:nvPr>
        </p:nvSpPr>
        <p:spPr>
          <a:xfrm>
            <a:off x="762000" y="1752600"/>
            <a:ext cx="4114800" cy="1371600"/>
          </a:xfrm>
        </p:spPr>
        <p:txBody>
          <a:bodyPr>
            <a:normAutofit/>
          </a:bodyPr>
          <a:lstStyle>
            <a:lvl1pPr marL="0" indent="0" algn="ctr">
              <a:buNone/>
              <a:defRPr sz="2800">
                <a:solidFill>
                  <a:srgbClr val="FAEA1A"/>
                </a:solidFill>
              </a:defRPr>
            </a:lvl1pPr>
          </a:lstStyle>
          <a:p>
            <a:pPr lvl="0"/>
            <a:r>
              <a:rPr lang="en-US"/>
              <a:t>Click to edit Master text styles</a:t>
            </a:r>
          </a:p>
        </p:txBody>
      </p:sp>
    </p:spTree>
    <p:extLst>
      <p:ext uri="{BB962C8B-B14F-4D97-AF65-F5344CB8AC3E}">
        <p14:creationId xmlns:p14="http://schemas.microsoft.com/office/powerpoint/2010/main" val="311754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BC901D-5F18-47E6-B645-116C1E5E23C6}"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376846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BC901D-5F18-47E6-B645-116C1E5E23C6}"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17003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Flowchart: Delay 9"/>
          <p:cNvSpPr/>
          <p:nvPr userDrawn="1"/>
        </p:nvSpPr>
        <p:spPr>
          <a:xfrm rot="5400000">
            <a:off x="3829050" y="-3409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2" name="Title 1"/>
          <p:cNvSpPr>
            <a:spLocks noGrp="1"/>
          </p:cNvSpPr>
          <p:nvPr>
            <p:ph type="title"/>
          </p:nvPr>
        </p:nvSpPr>
        <p:spPr>
          <a:xfrm>
            <a:off x="457200" y="304800"/>
            <a:ext cx="8229600" cy="1143000"/>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1000" y="1752600"/>
            <a:ext cx="8229600" cy="4343400"/>
          </a:xfrm>
        </p:spPr>
        <p:txBody>
          <a:bodyPr/>
          <a:lstStyle>
            <a:lvl1pPr>
              <a:defRPr>
                <a:solidFill>
                  <a:schemeClr val="tx1">
                    <a:lumMod val="65000"/>
                    <a:lumOff val="35000"/>
                  </a:schemeClr>
                </a:solidFill>
                <a:latin typeface="Cambria" panose="02040503050406030204" pitchFamily="18" charset="0"/>
              </a:defRPr>
            </a:lvl1pPr>
            <a:lvl2pPr>
              <a:defRPr>
                <a:solidFill>
                  <a:schemeClr val="tx1">
                    <a:lumMod val="65000"/>
                    <a:lumOff val="35000"/>
                  </a:schemeClr>
                </a:solidFill>
                <a:latin typeface="Cambria" panose="02040503050406030204" pitchFamily="18" charset="0"/>
              </a:defRPr>
            </a:lvl2pPr>
            <a:lvl3pPr>
              <a:defRPr>
                <a:solidFill>
                  <a:schemeClr val="tx1">
                    <a:lumMod val="65000"/>
                    <a:lumOff val="35000"/>
                  </a:schemeClr>
                </a:solidFill>
                <a:latin typeface="Cambria" panose="02040503050406030204" pitchFamily="18" charset="0"/>
              </a:defRPr>
            </a:lvl3pPr>
            <a:lvl4pPr>
              <a:defRPr>
                <a:solidFill>
                  <a:schemeClr val="tx1">
                    <a:lumMod val="65000"/>
                    <a:lumOff val="35000"/>
                  </a:schemeClr>
                </a:solidFill>
                <a:latin typeface="Cambria" panose="02040503050406030204" pitchFamily="18" charset="0"/>
              </a:defRPr>
            </a:lvl4pPr>
            <a:lvl5pPr>
              <a:defRPr>
                <a:solidFill>
                  <a:schemeClr val="tx1">
                    <a:lumMod val="65000"/>
                    <a:lumOff val="35000"/>
                  </a:schemeClr>
                </a:solidFill>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228600" y="6248400"/>
            <a:ext cx="3886200" cy="365125"/>
          </a:xfrm>
        </p:spPr>
        <p:txBody>
          <a:bodyPr/>
          <a:lstStyle>
            <a:lvl1pPr algn="l">
              <a:defRPr/>
            </a:lvl1pPr>
          </a:lstStyle>
          <a:p>
            <a:r>
              <a:rPr lang="en-US" dirty="0"/>
              <a:t>The Florida Law Related Education Association, Inc. © 2015</a:t>
            </a:r>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19800"/>
            <a:ext cx="1663702" cy="486554"/>
          </a:xfrm>
          <a:prstGeom prst="rect">
            <a:avLst/>
          </a:prstGeom>
        </p:spPr>
      </p:pic>
    </p:spTree>
    <p:extLst>
      <p:ext uri="{BB962C8B-B14F-4D97-AF65-F5344CB8AC3E}">
        <p14:creationId xmlns:p14="http://schemas.microsoft.com/office/powerpoint/2010/main" val="256040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lowchart: Delay 6"/>
          <p:cNvSpPr/>
          <p:nvPr userDrawn="1"/>
        </p:nvSpPr>
        <p:spPr>
          <a:xfrm rot="16200000">
            <a:off x="3467099" y="1181099"/>
            <a:ext cx="3581399" cy="77724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14598" y="4648200"/>
            <a:ext cx="6629400" cy="1362075"/>
          </a:xfrm>
        </p:spPr>
        <p:txBody>
          <a:bodyPr anchor="t">
            <a:noAutofit/>
          </a:bodyPr>
          <a:lstStyle>
            <a:lvl1pPr algn="l">
              <a:defRPr sz="4400" b="1" cap="all">
                <a:solidFill>
                  <a:schemeClr val="bg1"/>
                </a:solidFill>
              </a:defRPr>
            </a:lvl1pPr>
          </a:lstStyle>
          <a:p>
            <a:r>
              <a:rPr lang="en-US"/>
              <a:t>Click to edit Master title style</a:t>
            </a:r>
            <a:endParaRPr lang="en-US" dirty="0"/>
          </a:p>
        </p:txBody>
      </p:sp>
      <p:sp>
        <p:nvSpPr>
          <p:cNvPr id="8" name="Footer Placeholder 4"/>
          <p:cNvSpPr txBox="1">
            <a:spLocks/>
          </p:cNvSpPr>
          <p:nvPr userDrawn="1"/>
        </p:nvSpPr>
        <p:spPr>
          <a:xfrm>
            <a:off x="5257798" y="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9" name="Flowchart: Delay 8"/>
          <p:cNvSpPr/>
          <p:nvPr userDrawn="1"/>
        </p:nvSpPr>
        <p:spPr>
          <a:xfrm rot="10800000">
            <a:off x="3200400" y="533400"/>
            <a:ext cx="5943600" cy="4038600"/>
          </a:xfrm>
          <a:prstGeom prst="flowChartDelay">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267200" y="1600200"/>
            <a:ext cx="4724398" cy="1500187"/>
          </a:xfrm>
        </p:spPr>
        <p:txBody>
          <a:bodyPr anchor="b">
            <a:normAutofit/>
          </a:bodyPr>
          <a:lstStyle>
            <a:lvl1pPr marL="0" indent="0">
              <a:buNone/>
              <a:defRPr sz="3200">
                <a:solidFill>
                  <a:srgbClr val="0A89E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0"/>
            <a:ext cx="1828800" cy="534838"/>
          </a:xfrm>
          <a:prstGeom prst="rect">
            <a:avLst/>
          </a:prstGeom>
        </p:spPr>
      </p:pic>
      <p:sp>
        <p:nvSpPr>
          <p:cNvPr id="12" name="Picture Placeholder 11"/>
          <p:cNvSpPr>
            <a:spLocks noGrp="1"/>
          </p:cNvSpPr>
          <p:nvPr>
            <p:ph type="pic" sz="quarter" idx="10"/>
          </p:nvPr>
        </p:nvSpPr>
        <p:spPr>
          <a:xfrm>
            <a:off x="381000" y="990600"/>
            <a:ext cx="2362200" cy="2286000"/>
          </a:xfrm>
        </p:spPr>
        <p:txBody>
          <a:bodyPr/>
          <a:lstStyle/>
          <a:p>
            <a:r>
              <a:rPr lang="en-US"/>
              <a:t>Click icon to add picture</a:t>
            </a:r>
          </a:p>
        </p:txBody>
      </p:sp>
    </p:spTree>
    <p:extLst>
      <p:ext uri="{BB962C8B-B14F-4D97-AF65-F5344CB8AC3E}">
        <p14:creationId xmlns:p14="http://schemas.microsoft.com/office/powerpoint/2010/main" val="353346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1143000"/>
          </a:xfrm>
          <a:solidFill>
            <a:srgbClr val="0A89E0"/>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9" name="Frame 8"/>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23107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a:solidFill>
            <a:srgbClr val="0A89E0"/>
          </a:solidFill>
        </p:spPr>
        <p:txBody>
          <a:bodyPr/>
          <a:lstStyle>
            <a:lvl1pPr>
              <a:defRPr>
                <a:solidFill>
                  <a:srgbClr val="FAEA1A"/>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solidFill>
            <a:srgbClr val="FAEA1A"/>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solidFill>
            <a:srgbClr val="FAEA1A"/>
          </a:solidFill>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11" name="Frame 10"/>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322671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lowchart: Delay 5"/>
          <p:cNvSpPr/>
          <p:nvPr userDrawn="1"/>
        </p:nvSpPr>
        <p:spPr>
          <a:xfrm rot="5400000">
            <a:off x="3829050" y="-3663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7" name="Title 1"/>
          <p:cNvSpPr>
            <a:spLocks noGrp="1"/>
          </p:cNvSpPr>
          <p:nvPr>
            <p:ph type="title"/>
          </p:nvPr>
        </p:nvSpPr>
        <p:spPr>
          <a:xfrm>
            <a:off x="457200" y="50800"/>
            <a:ext cx="8229600" cy="1143000"/>
          </a:xfrm>
        </p:spPr>
        <p:txBody>
          <a:bodyPr/>
          <a:lstStyle>
            <a:lvl1pPr>
              <a:defRPr>
                <a:solidFill>
                  <a:schemeClr val="bg1"/>
                </a:solidFill>
              </a:defRPr>
            </a:lvl1pPr>
          </a:lstStyle>
          <a:p>
            <a:r>
              <a:rPr lang="en-US"/>
              <a:t>Click to edit Master title style</a:t>
            </a:r>
            <a:endParaRPr lang="en-US" dirty="0"/>
          </a:p>
        </p:txBody>
      </p:sp>
      <p:sp>
        <p:nvSpPr>
          <p:cNvPr id="8" name="Footer Placeholder 4"/>
          <p:cNvSpPr txBox="1">
            <a:spLocks/>
          </p:cNvSpPr>
          <p:nvPr userDrawn="1"/>
        </p:nvSpPr>
        <p:spPr>
          <a:xfrm>
            <a:off x="0" y="6480175"/>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0298" y="6288477"/>
            <a:ext cx="1663702" cy="486554"/>
          </a:xfrm>
          <a:prstGeom prst="rect">
            <a:avLst/>
          </a:prstGeom>
        </p:spPr>
      </p:pic>
    </p:spTree>
    <p:extLst>
      <p:ext uri="{BB962C8B-B14F-4D97-AF65-F5344CB8AC3E}">
        <p14:creationId xmlns:p14="http://schemas.microsoft.com/office/powerpoint/2010/main" val="404288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ame 4"/>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1220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94390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37043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C901D-5F18-47E6-B645-116C1E5E23C6}" type="datetimeFigureOut">
              <a:rPr lang="en-US" smtClean="0"/>
              <a:t>9/23/2020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E3C17-CF85-4057-A4A9-004332857066}" type="slidenum">
              <a:rPr lang="en-US" smtClean="0"/>
              <a:t>‹#›</a:t>
            </a:fld>
            <a:endParaRPr lang="en-US"/>
          </a:p>
        </p:txBody>
      </p:sp>
    </p:spTree>
    <p:extLst>
      <p:ext uri="{BB962C8B-B14F-4D97-AF65-F5344CB8AC3E}">
        <p14:creationId xmlns:p14="http://schemas.microsoft.com/office/powerpoint/2010/main" val="214483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0A89E0"/>
          </a:solidFill>
          <a:latin typeface="Bernard MT Condensed" panose="02050806060905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410200" y="918864"/>
            <a:ext cx="3429000" cy="2586335"/>
          </a:xfrm>
        </p:spPr>
        <p:txBody>
          <a:bodyPr/>
          <a:lstStyle/>
          <a:p>
            <a:r>
              <a:rPr lang="en-US" dirty="0"/>
              <a:t>SS.7.C.2.4 Evaluate rights contained in the Bill of Rights and other amendments to the Constitution.</a:t>
            </a:r>
          </a:p>
        </p:txBody>
      </p:sp>
      <p:sp>
        <p:nvSpPr>
          <p:cNvPr id="3" name="Title 2"/>
          <p:cNvSpPr>
            <a:spLocks noGrp="1"/>
          </p:cNvSpPr>
          <p:nvPr>
            <p:ph type="ctrTitle"/>
          </p:nvPr>
        </p:nvSpPr>
        <p:spPr/>
        <p:txBody>
          <a:bodyPr>
            <a:normAutofit/>
          </a:bodyPr>
          <a:lstStyle/>
          <a:p>
            <a:r>
              <a:rPr lang="en-US" dirty="0"/>
              <a:t>Write the Rights!</a:t>
            </a:r>
          </a:p>
        </p:txBody>
      </p:sp>
      <p:sp>
        <p:nvSpPr>
          <p:cNvPr id="4" name="Text Placeholder 3"/>
          <p:cNvSpPr>
            <a:spLocks noGrp="1"/>
          </p:cNvSpPr>
          <p:nvPr>
            <p:ph type="body" sz="quarter" idx="10"/>
          </p:nvPr>
        </p:nvSpPr>
        <p:spPr/>
        <p:txBody>
          <a:bodyPr/>
          <a:lstStyle/>
          <a:p>
            <a:r>
              <a:rPr lang="en-US" dirty="0"/>
              <a:t>Evaluating rights in the U.S. Constitution</a:t>
            </a:r>
          </a:p>
        </p:txBody>
      </p:sp>
    </p:spTree>
    <p:extLst>
      <p:ext uri="{BB962C8B-B14F-4D97-AF65-F5344CB8AC3E}">
        <p14:creationId xmlns:p14="http://schemas.microsoft.com/office/powerpoint/2010/main" val="1398256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Bill of Rights </a:t>
            </a:r>
          </a:p>
        </p:txBody>
      </p:sp>
      <p:sp>
        <p:nvSpPr>
          <p:cNvPr id="3" name="Content Placeholder 2"/>
          <p:cNvSpPr>
            <a:spLocks noGrp="1"/>
          </p:cNvSpPr>
          <p:nvPr>
            <p:ph idx="1"/>
          </p:nvPr>
        </p:nvSpPr>
        <p:spPr>
          <a:xfrm>
            <a:off x="381000" y="1981200"/>
            <a:ext cx="8229600" cy="4114800"/>
          </a:xfrm>
        </p:spPr>
        <p:txBody>
          <a:bodyPr/>
          <a:lstStyle/>
          <a:p>
            <a:r>
              <a:rPr lang="en-US" b="1" u="sng" dirty="0"/>
              <a:t>Rights</a:t>
            </a:r>
            <a:r>
              <a:rPr lang="en-US" dirty="0"/>
              <a:t>: guarantees or protections</a:t>
            </a:r>
          </a:p>
          <a:p>
            <a:endParaRPr lang="en-US" dirty="0"/>
          </a:p>
          <a:p>
            <a:r>
              <a:rPr lang="en-US" b="1" u="sng" dirty="0"/>
              <a:t>Bill of Rights</a:t>
            </a:r>
            <a:r>
              <a:rPr lang="en-US" dirty="0"/>
              <a:t>: The first 10 amendments to the US Constitution </a:t>
            </a:r>
          </a:p>
          <a:p>
            <a:pPr marL="0" indent="0">
              <a:buNone/>
            </a:pPr>
            <a:endParaRPr lang="en-US" dirty="0"/>
          </a:p>
          <a:p>
            <a:pPr lvl="1">
              <a:buFont typeface="Wingdings" panose="05000000000000000000" pitchFamily="2" charset="2"/>
              <a:buChar char="Ø"/>
            </a:pPr>
            <a:r>
              <a:rPr lang="en-US" b="1" u="sng" dirty="0"/>
              <a:t>Amendments</a:t>
            </a:r>
            <a:r>
              <a:rPr lang="en-US" dirty="0"/>
              <a:t> are changes or additions to a document </a:t>
            </a:r>
          </a:p>
          <a:p>
            <a:endParaRPr lang="en-US" dirty="0"/>
          </a:p>
        </p:txBody>
      </p:sp>
    </p:spTree>
    <p:extLst>
      <p:ext uri="{BB962C8B-B14F-4D97-AF65-F5344CB8AC3E}">
        <p14:creationId xmlns:p14="http://schemas.microsoft.com/office/powerpoint/2010/main" val="320132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HOW DID WE GET THE BILL OF RIGHTS? </a:t>
            </a:r>
          </a:p>
        </p:txBody>
      </p:sp>
      <p:sp>
        <p:nvSpPr>
          <p:cNvPr id="3" name="Text Placeholder 2"/>
          <p:cNvSpPr>
            <a:spLocks noGrp="1"/>
          </p:cNvSpPr>
          <p:nvPr>
            <p:ph type="body" idx="1"/>
          </p:nvPr>
        </p:nvSpPr>
        <p:spPr/>
        <p:txBody>
          <a:bodyPr>
            <a:normAutofit/>
          </a:bodyPr>
          <a:lstStyle/>
          <a:p>
            <a:r>
              <a:rPr lang="en-US" sz="4000" b="1" dirty="0"/>
              <a:t>Federalists vs. Anti-Federalists</a:t>
            </a:r>
          </a:p>
        </p:txBody>
      </p:sp>
    </p:spTree>
    <p:extLst>
      <p:ext uri="{BB962C8B-B14F-4D97-AF65-F5344CB8AC3E}">
        <p14:creationId xmlns:p14="http://schemas.microsoft.com/office/powerpoint/2010/main" val="2258660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228600" y="228600"/>
            <a:ext cx="8763000" cy="1143000"/>
          </a:xfrm>
        </p:spPr>
        <p:txBody>
          <a:bodyPr/>
          <a:lstStyle/>
          <a:p>
            <a:pPr>
              <a:defRPr/>
            </a:pPr>
            <a:r>
              <a:rPr dirty="0"/>
              <a:t>Difference of Opinion</a:t>
            </a:r>
          </a:p>
        </p:txBody>
      </p:sp>
      <p:sp>
        <p:nvSpPr>
          <p:cNvPr id="3" name="Content Placeholder 2"/>
          <p:cNvSpPr>
            <a:spLocks noGrp="1"/>
          </p:cNvSpPr>
          <p:nvPr>
            <p:ph sz="half" idx="1"/>
          </p:nvPr>
        </p:nvSpPr>
        <p:spPr>
          <a:xfrm>
            <a:off x="304800" y="2286000"/>
            <a:ext cx="4038600" cy="4525963"/>
          </a:xfrm>
        </p:spPr>
        <p:txBody>
          <a:bodyPr/>
          <a:lstStyle/>
          <a:p>
            <a:pPr>
              <a:defRPr/>
            </a:pPr>
            <a:r>
              <a:rPr lang="en-US" sz="2400" dirty="0"/>
              <a:t>Wanted the Constitution to be approved</a:t>
            </a:r>
          </a:p>
          <a:p>
            <a:pPr>
              <a:defRPr/>
            </a:pPr>
            <a:r>
              <a:rPr lang="en-US" sz="2400" dirty="0"/>
              <a:t>Believed the Constitution in its original form would protect the rights of the people</a:t>
            </a:r>
          </a:p>
          <a:p>
            <a:pPr marL="0" indent="0">
              <a:buFont typeface="Wingdings 2" pitchFamily="18" charset="2"/>
              <a:buNone/>
              <a:defRPr/>
            </a:pPr>
            <a:endParaRPr lang="en-US" sz="2400" dirty="0"/>
          </a:p>
        </p:txBody>
      </p:sp>
      <p:sp>
        <p:nvSpPr>
          <p:cNvPr id="4" name="Content Placeholder 3"/>
          <p:cNvSpPr>
            <a:spLocks noGrp="1"/>
          </p:cNvSpPr>
          <p:nvPr>
            <p:ph sz="half" idx="2"/>
          </p:nvPr>
        </p:nvSpPr>
        <p:spPr>
          <a:xfrm>
            <a:off x="4800600" y="2133600"/>
            <a:ext cx="4191000" cy="4525963"/>
          </a:xfrm>
        </p:spPr>
        <p:txBody>
          <a:bodyPr/>
          <a:lstStyle/>
          <a:p>
            <a:r>
              <a:rPr lang="en-US" altLang="en-US" sz="2400" dirty="0"/>
              <a:t>Were worried that the Constitution would bring </a:t>
            </a:r>
            <a:r>
              <a:rPr lang="en-US" altLang="en-US" sz="2400" b="1" u="sng" dirty="0"/>
              <a:t>tyranny</a:t>
            </a:r>
          </a:p>
          <a:p>
            <a:r>
              <a:rPr lang="en-US" altLang="en-US" sz="2400" dirty="0"/>
              <a:t>People should be protected from the power  of government by having clearly outlined rights in a “</a:t>
            </a:r>
            <a:r>
              <a:rPr lang="en-US" altLang="en-US" sz="2400" b="1" u="sng" dirty="0"/>
              <a:t>Bill of Rights</a:t>
            </a:r>
            <a:r>
              <a:rPr lang="en-US" altLang="en-US" sz="2400" dirty="0"/>
              <a:t>” in the Constitution </a:t>
            </a:r>
          </a:p>
        </p:txBody>
      </p:sp>
      <p:sp>
        <p:nvSpPr>
          <p:cNvPr id="2" name="Text Placeholder 1"/>
          <p:cNvSpPr>
            <a:spLocks noGrp="1"/>
          </p:cNvSpPr>
          <p:nvPr>
            <p:ph type="body" idx="4294967295"/>
          </p:nvPr>
        </p:nvSpPr>
        <p:spPr>
          <a:xfrm>
            <a:off x="381000" y="1447800"/>
            <a:ext cx="4040188" cy="762000"/>
          </a:xfrm>
          <a:ln>
            <a:miter lim="800000"/>
            <a:headEnd/>
            <a:tailEnd/>
          </a:ln>
        </p:spPr>
        <p:txBody>
          <a:bodyPr/>
          <a:lstStyle/>
          <a:p>
            <a:pPr marL="0" indent="0">
              <a:buNone/>
              <a:defRPr/>
            </a:pPr>
            <a:r>
              <a:rPr lang="en-US" u="sng" dirty="0"/>
              <a:t>Federalists</a:t>
            </a:r>
          </a:p>
        </p:txBody>
      </p:sp>
      <p:sp>
        <p:nvSpPr>
          <p:cNvPr id="6" name="Text Placeholder 5"/>
          <p:cNvSpPr>
            <a:spLocks noGrp="1"/>
          </p:cNvSpPr>
          <p:nvPr>
            <p:ph type="body" idx="4294967295"/>
          </p:nvPr>
        </p:nvSpPr>
        <p:spPr>
          <a:xfrm>
            <a:off x="4572000" y="1447800"/>
            <a:ext cx="4040187" cy="762000"/>
          </a:xfrm>
          <a:noFill/>
          <a:ln>
            <a:miter lim="800000"/>
            <a:headEnd/>
            <a:tailEnd/>
          </a:ln>
        </p:spPr>
        <p:txBody>
          <a:bodyPr/>
          <a:lstStyle/>
          <a:p>
            <a:pPr marL="0" indent="0">
              <a:buNone/>
              <a:defRPr/>
            </a:pPr>
            <a:r>
              <a:rPr lang="en-US" u="sng" dirty="0"/>
              <a:t>Anti-Federalists</a:t>
            </a:r>
          </a:p>
        </p:txBody>
      </p:sp>
    </p:spTree>
    <p:extLst>
      <p:ext uri="{BB962C8B-B14F-4D97-AF65-F5344CB8AC3E}">
        <p14:creationId xmlns:p14="http://schemas.microsoft.com/office/powerpoint/2010/main" val="125739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iterate type="lt">
                                    <p:tmPct val="0"/>
                                  </p:iterate>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iterate type="lt">
                                    <p:tmPct val="0"/>
                                  </p:iterate>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4">
                                            <p:txEl>
                                              <p:pRg st="1" end="1"/>
                                            </p:txEl>
                                          </p:spTgt>
                                        </p:tgtEl>
                                        <p:attrNameLst>
                                          <p:attrName>style.fontWeight</p:attrName>
                                        </p:attrNameLst>
                                      </p:cBhvr>
                                      <p:to>
                                        <p:strVal val="bold"/>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4">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Let’s look at our Rights! </a:t>
            </a:r>
          </a:p>
        </p:txBody>
      </p:sp>
      <p:sp>
        <p:nvSpPr>
          <p:cNvPr id="3" name="Text Placeholder 2"/>
          <p:cNvSpPr>
            <a:spLocks noGrp="1"/>
          </p:cNvSpPr>
          <p:nvPr>
            <p:ph type="body" idx="1"/>
          </p:nvPr>
        </p:nvSpPr>
        <p:spPr>
          <a:xfrm>
            <a:off x="4267200" y="1219200"/>
            <a:ext cx="4724398" cy="2667000"/>
          </a:xfrm>
        </p:spPr>
        <p:txBody>
          <a:bodyPr>
            <a:normAutofit fontScale="85000" lnSpcReduction="20000"/>
          </a:bodyPr>
          <a:lstStyle/>
          <a:p>
            <a:r>
              <a:rPr lang="en-US" dirty="0"/>
              <a:t>We will be looking at some of the rights in the U.S. Constitution. As we go through the PowerPoint, identify the rights in the scenarios on your handout and write down the right! </a:t>
            </a:r>
          </a:p>
        </p:txBody>
      </p:sp>
    </p:spTree>
    <p:extLst>
      <p:ext uri="{BB962C8B-B14F-4D97-AF65-F5344CB8AC3E}">
        <p14:creationId xmlns:p14="http://schemas.microsoft.com/office/powerpoint/2010/main" val="3024395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Amendment</a:t>
            </a:r>
          </a:p>
        </p:txBody>
      </p:sp>
      <p:sp>
        <p:nvSpPr>
          <p:cNvPr id="3" name="Content Placeholder 2"/>
          <p:cNvSpPr>
            <a:spLocks noGrp="1"/>
          </p:cNvSpPr>
          <p:nvPr>
            <p:ph idx="1"/>
          </p:nvPr>
        </p:nvSpPr>
        <p:spPr>
          <a:xfrm>
            <a:off x="381000" y="1752600"/>
            <a:ext cx="8229600" cy="685800"/>
          </a:xfrm>
        </p:spPr>
        <p:txBody>
          <a:bodyPr>
            <a:normAutofit fontScale="92500"/>
          </a:bodyPr>
          <a:lstStyle/>
          <a:p>
            <a:r>
              <a:rPr lang="en-US" u="sng" dirty="0"/>
              <a:t>Find the </a:t>
            </a:r>
            <a:r>
              <a:rPr lang="en-US" b="1" u="sng" dirty="0"/>
              <a:t>five</a:t>
            </a:r>
            <a:r>
              <a:rPr lang="en-US" u="sng" dirty="0"/>
              <a:t> rights in the </a:t>
            </a:r>
            <a:r>
              <a:rPr lang="en-US" b="1" u="sng" dirty="0"/>
              <a:t>First Amendment</a:t>
            </a:r>
            <a:r>
              <a:rPr lang="en-US" u="sng" dirty="0"/>
              <a:t>:</a:t>
            </a:r>
          </a:p>
        </p:txBody>
      </p:sp>
      <p:sp>
        <p:nvSpPr>
          <p:cNvPr id="4" name="Rectangle 3"/>
          <p:cNvSpPr/>
          <p:nvPr/>
        </p:nvSpPr>
        <p:spPr>
          <a:xfrm>
            <a:off x="685800" y="2551837"/>
            <a:ext cx="7848600" cy="3539430"/>
          </a:xfrm>
          <a:prstGeom prst="rect">
            <a:avLst/>
          </a:prstGeom>
        </p:spPr>
        <p:txBody>
          <a:bodyPr wrap="square">
            <a:spAutoFit/>
          </a:bodyPr>
          <a:lstStyle/>
          <a:p>
            <a:r>
              <a:rPr lang="en-US" sz="3200" dirty="0">
                <a:solidFill>
                  <a:schemeClr val="tx1">
                    <a:lumMod val="65000"/>
                    <a:lumOff val="35000"/>
                  </a:schemeClr>
                </a:solidFill>
                <a:latin typeface="Cambria" panose="02040503050406030204" pitchFamily="18" charset="0"/>
              </a:rPr>
              <a:t>Congress shall make no law respecting an establishment of religion, or prohibiting the free exercise thereof; or abridging the freedom of speech, or of the press; or the right of the people peaceably to assemble, and to petition the Government for a redress of grievances.</a:t>
            </a:r>
          </a:p>
        </p:txBody>
      </p:sp>
    </p:spTree>
    <p:extLst>
      <p:ext uri="{BB962C8B-B14F-4D97-AF65-F5344CB8AC3E}">
        <p14:creationId xmlns:p14="http://schemas.microsoft.com/office/powerpoint/2010/main" val="1530971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228600" y="228600"/>
            <a:ext cx="8763000" cy="1143000"/>
          </a:xfrm>
        </p:spPr>
        <p:txBody>
          <a:bodyPr/>
          <a:lstStyle/>
          <a:p>
            <a:pPr>
              <a:defRPr/>
            </a:pPr>
            <a:r>
              <a:rPr lang="en-US" dirty="0"/>
              <a:t>1</a:t>
            </a:r>
            <a:r>
              <a:rPr lang="en-US" baseline="30000" dirty="0"/>
              <a:t>st</a:t>
            </a:r>
            <a:r>
              <a:rPr lang="en-US" dirty="0"/>
              <a:t> Amendment</a:t>
            </a:r>
            <a:endParaRPr dirty="0"/>
          </a:p>
        </p:txBody>
      </p:sp>
      <p:pic>
        <p:nvPicPr>
          <p:cNvPr id="9" name="Picture 2" descr="ENO staff brings treats to lunch with 1st Amendment review Friday – Eagle  Nation Online"/>
          <p:cNvPicPr>
            <a:picLocks noChangeAspect="1" noChangeArrowheads="1"/>
          </p:cNvPicPr>
          <p:nvPr/>
        </p:nvPicPr>
        <p:blipFill rotWithShape="1">
          <a:blip r:embed="rId3">
            <a:extLst>
              <a:ext uri="{28A0092B-C50C-407E-A947-70E740481C1C}">
                <a14:useLocalDpi xmlns:a14="http://schemas.microsoft.com/office/drawing/2010/main" val="0"/>
              </a:ext>
            </a:extLst>
          </a:blip>
          <a:srcRect l="3133" t="20000" r="3533"/>
          <a:stretch/>
        </p:blipFill>
        <p:spPr bwMode="auto">
          <a:xfrm>
            <a:off x="304800" y="1447800"/>
            <a:ext cx="85344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3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4" name="Rectangle 3"/>
          <p:cNvSpPr/>
          <p:nvPr/>
        </p:nvSpPr>
        <p:spPr>
          <a:xfrm>
            <a:off x="685800" y="2551837"/>
            <a:ext cx="7848600" cy="2062103"/>
          </a:xfrm>
          <a:prstGeom prst="rect">
            <a:avLst/>
          </a:prstGeom>
        </p:spPr>
        <p:txBody>
          <a:bodyPr wrap="square">
            <a:spAutoFit/>
          </a:bodyPr>
          <a:lstStyle/>
          <a:p>
            <a:r>
              <a:rPr lang="en-US" sz="3200" dirty="0">
                <a:solidFill>
                  <a:schemeClr val="tx1">
                    <a:lumMod val="65000"/>
                    <a:lumOff val="35000"/>
                  </a:schemeClr>
                </a:solidFill>
                <a:latin typeface="Cambria" panose="02040503050406030204" pitchFamily="18" charset="0"/>
              </a:rPr>
              <a:t>Go to the Assignments tab and find the assignment called “1</a:t>
            </a:r>
            <a:r>
              <a:rPr lang="en-US" sz="3200" baseline="30000" dirty="0">
                <a:solidFill>
                  <a:schemeClr val="tx1">
                    <a:lumMod val="65000"/>
                    <a:lumOff val="35000"/>
                  </a:schemeClr>
                </a:solidFill>
                <a:latin typeface="Cambria" panose="02040503050406030204" pitchFamily="18" charset="0"/>
              </a:rPr>
              <a:t>st</a:t>
            </a:r>
            <a:r>
              <a:rPr lang="en-US" sz="3200" dirty="0">
                <a:solidFill>
                  <a:schemeClr val="tx1">
                    <a:lumMod val="65000"/>
                    <a:lumOff val="35000"/>
                  </a:schemeClr>
                </a:solidFill>
                <a:latin typeface="Cambria" panose="02040503050406030204" pitchFamily="18" charset="0"/>
              </a:rPr>
              <a:t> Amendment”</a:t>
            </a:r>
          </a:p>
          <a:p>
            <a:endParaRPr lang="en-US" sz="3200" dirty="0">
              <a:solidFill>
                <a:schemeClr val="tx1">
                  <a:lumMod val="65000"/>
                  <a:lumOff val="35000"/>
                </a:schemeClr>
              </a:solidFill>
              <a:latin typeface="Cambria" panose="02040503050406030204" pitchFamily="18" charset="0"/>
            </a:endParaRPr>
          </a:p>
          <a:p>
            <a:endParaRPr lang="en-US" sz="3200" dirty="0">
              <a:solidFill>
                <a:schemeClr val="tx1">
                  <a:lumMod val="65000"/>
                  <a:lumOff val="35000"/>
                </a:schemeClr>
              </a:solidFill>
              <a:latin typeface="Cambria" panose="02040503050406030204" pitchFamily="18" charset="0"/>
            </a:endParaRPr>
          </a:p>
        </p:txBody>
      </p:sp>
    </p:spTree>
    <p:extLst>
      <p:ext uri="{BB962C8B-B14F-4D97-AF65-F5344CB8AC3E}">
        <p14:creationId xmlns:p14="http://schemas.microsoft.com/office/powerpoint/2010/main" val="3648356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Lunch</a:t>
            </a:r>
          </a:p>
        </p:txBody>
      </p:sp>
      <p:sp>
        <p:nvSpPr>
          <p:cNvPr id="4" name="Rectangle 3"/>
          <p:cNvSpPr/>
          <p:nvPr/>
        </p:nvSpPr>
        <p:spPr>
          <a:xfrm>
            <a:off x="685800" y="2551837"/>
            <a:ext cx="7696200" cy="3539430"/>
          </a:xfrm>
          <a:prstGeom prst="rect">
            <a:avLst/>
          </a:prstGeom>
        </p:spPr>
        <p:txBody>
          <a:bodyPr wrap="square">
            <a:spAutoFit/>
          </a:bodyPr>
          <a:lstStyle/>
          <a:p>
            <a:r>
              <a:rPr lang="en-US" sz="3200" dirty="0">
                <a:solidFill>
                  <a:schemeClr val="tx1">
                    <a:lumMod val="65000"/>
                    <a:lumOff val="35000"/>
                  </a:schemeClr>
                </a:solidFill>
                <a:latin typeface="Cambria" panose="02040503050406030204" pitchFamily="18" charset="0"/>
              </a:rPr>
              <a:t>We will be at lunch from 11:50am to 12:20pm</a:t>
            </a:r>
          </a:p>
          <a:p>
            <a:endParaRPr lang="en-US" sz="3200" dirty="0">
              <a:solidFill>
                <a:schemeClr val="tx1">
                  <a:lumMod val="65000"/>
                  <a:lumOff val="35000"/>
                </a:schemeClr>
              </a:solidFill>
              <a:latin typeface="Cambria" panose="02040503050406030204" pitchFamily="18" charset="0"/>
            </a:endParaRPr>
          </a:p>
          <a:p>
            <a:r>
              <a:rPr lang="en-US" sz="3200" dirty="0">
                <a:solidFill>
                  <a:schemeClr val="tx1">
                    <a:lumMod val="65000"/>
                    <a:lumOff val="35000"/>
                  </a:schemeClr>
                </a:solidFill>
                <a:latin typeface="Cambria" panose="02040503050406030204" pitchFamily="18" charset="0"/>
              </a:rPr>
              <a:t>Please be back on our video call at 12:20pm.</a:t>
            </a:r>
          </a:p>
          <a:p>
            <a:endParaRPr lang="en-US" sz="3200" dirty="0">
              <a:solidFill>
                <a:schemeClr val="tx1">
                  <a:lumMod val="65000"/>
                  <a:lumOff val="35000"/>
                </a:schemeClr>
              </a:solidFill>
              <a:latin typeface="Cambria" panose="02040503050406030204" pitchFamily="18" charset="0"/>
            </a:endParaRPr>
          </a:p>
          <a:p>
            <a:endParaRPr lang="en-US" sz="3200" dirty="0">
              <a:solidFill>
                <a:schemeClr val="tx1">
                  <a:lumMod val="65000"/>
                  <a:lumOff val="35000"/>
                </a:schemeClr>
              </a:solidFill>
              <a:latin typeface="Cambria" panose="02040503050406030204" pitchFamily="18" charset="0"/>
            </a:endParaRPr>
          </a:p>
        </p:txBody>
      </p:sp>
    </p:spTree>
    <p:extLst>
      <p:ext uri="{BB962C8B-B14F-4D97-AF65-F5344CB8AC3E}">
        <p14:creationId xmlns:p14="http://schemas.microsoft.com/office/powerpoint/2010/main" val="396025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74336" y="381000"/>
            <a:ext cx="7024688" cy="1143000"/>
          </a:xfrm>
        </p:spPr>
        <p:txBody>
          <a:bodyPr>
            <a:normAutofit/>
          </a:bodyPr>
          <a:lstStyle/>
          <a:p>
            <a:pPr algn="ctr" eaLnBrk="1" hangingPunct="1"/>
            <a:r>
              <a:rPr lang="en-US" altLang="en-US" dirty="0"/>
              <a:t>As You Enter the Class…</a:t>
            </a:r>
          </a:p>
        </p:txBody>
      </p:sp>
      <p:sp>
        <p:nvSpPr>
          <p:cNvPr id="15363" name="Content Placeholder 2"/>
          <p:cNvSpPr>
            <a:spLocks noGrp="1"/>
          </p:cNvSpPr>
          <p:nvPr>
            <p:ph idx="1"/>
          </p:nvPr>
        </p:nvSpPr>
        <p:spPr>
          <a:xfrm>
            <a:off x="304800" y="1981200"/>
            <a:ext cx="8392450" cy="3581400"/>
          </a:xfrm>
        </p:spPr>
        <p:txBody>
          <a:bodyPr>
            <a:normAutofit/>
          </a:bodyPr>
          <a:lstStyle/>
          <a:p>
            <a:pPr marL="823913" lvl="1" indent="-457200">
              <a:buFont typeface="Wingdings" panose="05000000000000000000" pitchFamily="2" charset="2"/>
              <a:buChar char="Ø"/>
            </a:pPr>
            <a:r>
              <a:rPr lang="en-US" altLang="en-US" sz="3200" dirty="0"/>
              <a:t>Turn on your camera and mute your mic.</a:t>
            </a:r>
          </a:p>
          <a:p>
            <a:pPr marL="366713" lvl="1" indent="0">
              <a:buNone/>
            </a:pPr>
            <a:endParaRPr lang="en-US" altLang="en-US" sz="3200" dirty="0"/>
          </a:p>
          <a:p>
            <a:pPr marL="823913" lvl="1" indent="-457200">
              <a:buFont typeface="Wingdings" panose="05000000000000000000" pitchFamily="2" charset="2"/>
              <a:buChar char="Ø"/>
            </a:pPr>
            <a:r>
              <a:rPr lang="en-US" altLang="en-US" sz="3200" dirty="0"/>
              <a:t>Type your name into the chat.</a:t>
            </a:r>
          </a:p>
          <a:p>
            <a:pPr marL="366713" lvl="1" indent="0">
              <a:buNone/>
            </a:pPr>
            <a:endParaRPr lang="en-US" altLang="en-US" sz="3200" dirty="0"/>
          </a:p>
          <a:p>
            <a:pPr marL="823913" lvl="1" indent="-457200">
              <a:buFont typeface="Wingdings" panose="05000000000000000000" pitchFamily="2" charset="2"/>
              <a:buChar char="Ø"/>
            </a:pPr>
            <a:r>
              <a:rPr lang="en-US" altLang="en-US" sz="3200" dirty="0"/>
              <a:t>Go to the Bell Ringer tab and start working on the question for the day.</a:t>
            </a:r>
          </a:p>
        </p:txBody>
      </p:sp>
    </p:spTree>
    <p:extLst>
      <p:ext uri="{BB962C8B-B14F-4D97-AF65-F5344CB8AC3E}">
        <p14:creationId xmlns:p14="http://schemas.microsoft.com/office/powerpoint/2010/main" val="409794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BELL RINGER</a:t>
            </a:r>
          </a:p>
        </p:txBody>
      </p:sp>
      <p:sp>
        <p:nvSpPr>
          <p:cNvPr id="3" name="Text Placeholder 2"/>
          <p:cNvSpPr>
            <a:spLocks noGrp="1"/>
          </p:cNvSpPr>
          <p:nvPr>
            <p:ph type="body" idx="1"/>
          </p:nvPr>
        </p:nvSpPr>
        <p:spPr/>
        <p:txBody>
          <a:bodyPr>
            <a:normAutofit fontScale="70000" lnSpcReduction="20000"/>
          </a:bodyPr>
          <a:lstStyle/>
          <a:p>
            <a:r>
              <a:rPr lang="en-US" sz="4000" b="1" dirty="0"/>
              <a:t>What are some of the rights that you have?  See if you can come up with 3 or 4.</a:t>
            </a:r>
          </a:p>
        </p:txBody>
      </p:sp>
    </p:spTree>
    <p:extLst>
      <p:ext uri="{BB962C8B-B14F-4D97-AF65-F5344CB8AC3E}">
        <p14:creationId xmlns:p14="http://schemas.microsoft.com/office/powerpoint/2010/main" val="412386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4191000"/>
            <a:ext cx="5181600" cy="2057400"/>
          </a:xfrm>
        </p:spPr>
        <p:txBody>
          <a:bodyPr/>
          <a:lstStyle/>
          <a:p>
            <a:r>
              <a:rPr lang="en-US" b="0" u="sng" dirty="0"/>
              <a:t>REVIEW</a:t>
            </a:r>
            <a:r>
              <a:rPr lang="en-US" b="0" dirty="0"/>
              <a:t>:</a:t>
            </a:r>
            <a:br>
              <a:rPr lang="en-US" b="0" dirty="0"/>
            </a:br>
            <a:r>
              <a:rPr lang="en-US" b="0" dirty="0"/>
              <a:t>What does it mean to be a citizen?</a:t>
            </a:r>
          </a:p>
        </p:txBody>
      </p:sp>
      <p:sp>
        <p:nvSpPr>
          <p:cNvPr id="3" name="Text Placeholder 2"/>
          <p:cNvSpPr>
            <a:spLocks noGrp="1"/>
          </p:cNvSpPr>
          <p:nvPr>
            <p:ph type="body" idx="1"/>
          </p:nvPr>
        </p:nvSpPr>
        <p:spPr>
          <a:xfrm>
            <a:off x="4267200" y="1012371"/>
            <a:ext cx="4724398" cy="2967446"/>
          </a:xfrm>
        </p:spPr>
        <p:txBody>
          <a:bodyPr>
            <a:normAutofit/>
          </a:bodyPr>
          <a:lstStyle/>
          <a:p>
            <a:r>
              <a:rPr lang="en-US" b="1" u="sng" dirty="0"/>
              <a:t>Citizen</a:t>
            </a:r>
            <a:r>
              <a:rPr lang="en-US" b="1" dirty="0"/>
              <a:t>: A legally recognized member of a country.</a:t>
            </a:r>
          </a:p>
          <a:p>
            <a:endParaRPr lang="en-US" dirty="0"/>
          </a:p>
        </p:txBody>
      </p:sp>
    </p:spTree>
    <p:extLst>
      <p:ext uri="{BB962C8B-B14F-4D97-AF65-F5344CB8AC3E}">
        <p14:creationId xmlns:p14="http://schemas.microsoft.com/office/powerpoint/2010/main" val="410747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74336" y="381000"/>
            <a:ext cx="7024688" cy="1143000"/>
          </a:xfrm>
        </p:spPr>
        <p:txBody>
          <a:bodyPr>
            <a:normAutofit fontScale="90000"/>
          </a:bodyPr>
          <a:lstStyle/>
          <a:p>
            <a:pPr algn="ctr" eaLnBrk="1" hangingPunct="1"/>
            <a:r>
              <a:rPr lang="en-US" altLang="en-US" dirty="0"/>
              <a:t>Natural Born Citizenship is based on two “laws”:</a:t>
            </a:r>
          </a:p>
        </p:txBody>
      </p:sp>
      <p:sp>
        <p:nvSpPr>
          <p:cNvPr id="15363" name="Content Placeholder 2"/>
          <p:cNvSpPr>
            <a:spLocks noGrp="1"/>
          </p:cNvSpPr>
          <p:nvPr>
            <p:ph idx="1"/>
          </p:nvPr>
        </p:nvSpPr>
        <p:spPr>
          <a:xfrm>
            <a:off x="476110" y="1647472"/>
            <a:ext cx="8221140" cy="3196472"/>
          </a:xfrm>
        </p:spPr>
        <p:txBody>
          <a:bodyPr/>
          <a:lstStyle/>
          <a:p>
            <a:pPr marL="527050" indent="-457200" eaLnBrk="1" hangingPunct="1">
              <a:buFont typeface="Century Gothic" pitchFamily="34" charset="0"/>
              <a:buAutoNum type="arabicPeriod"/>
            </a:pPr>
            <a:r>
              <a:rPr lang="en-US" altLang="en-US" dirty="0"/>
              <a:t>“Law of Blood”</a:t>
            </a:r>
          </a:p>
          <a:p>
            <a:pPr marL="823913" lvl="1" indent="-457200">
              <a:buFont typeface="Wingdings" panose="05000000000000000000" pitchFamily="2" charset="2"/>
              <a:buChar char="Ø"/>
            </a:pPr>
            <a:r>
              <a:rPr lang="en-US" altLang="en-US" dirty="0"/>
              <a:t>Children born to a parent or parents who are United States citizens. </a:t>
            </a:r>
          </a:p>
          <a:p>
            <a:pPr marL="527050" indent="-457200">
              <a:buFont typeface="Century Gothic" pitchFamily="34" charset="0"/>
              <a:buAutoNum type="arabicPeriod"/>
            </a:pPr>
            <a:r>
              <a:rPr lang="en-US" altLang="en-US" dirty="0"/>
              <a:t>“Law of Soil”</a:t>
            </a:r>
          </a:p>
          <a:p>
            <a:pPr marL="823913" lvl="1" indent="-457200">
              <a:buFont typeface="Wingdings" panose="05000000000000000000" pitchFamily="2" charset="2"/>
              <a:buChar char="Ø"/>
            </a:pPr>
            <a:r>
              <a:rPr lang="en-US" altLang="en-US" dirty="0"/>
              <a:t>Children born in the United States or Territories/Possessions </a:t>
            </a:r>
          </a:p>
          <a:p>
            <a:pPr marL="823913" lvl="1" indent="-457200"/>
            <a:endParaRPr lang="en-US" altLang="en-US" dirty="0"/>
          </a:p>
        </p:txBody>
      </p:sp>
      <p:pic>
        <p:nvPicPr>
          <p:cNvPr id="4" name="Picture 2" descr="C:\Documents and Settings\flrea\Local Settings\Temporary Internet Files\Content.IE5\FH0Z1Q3L\MC90043880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7860" y="4739794"/>
            <a:ext cx="2590800" cy="184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Documents and Settings\flrea\Local Settings\Temporary Internet Files\Content.IE5\7OTE7IS6\MP900402208[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4739794"/>
            <a:ext cx="2333920" cy="181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833814" y="4642009"/>
            <a:ext cx="122797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fontAlgn="auto">
              <a:lnSpc>
                <a:spcPct val="100000"/>
              </a:lnSpc>
              <a:spcBef>
                <a:spcPct val="0"/>
              </a:spcBef>
              <a:spcAft>
                <a:spcPts val="0"/>
              </a:spcAft>
              <a:buClrTx/>
              <a:buSzTx/>
              <a:buFontTx/>
              <a:buNone/>
            </a:pPr>
            <a:r>
              <a:rPr lang="en-US" altLang="en-US" sz="13800" b="1" dirty="0">
                <a:solidFill>
                  <a:prstClr val="white"/>
                </a:solidFill>
              </a:rPr>
              <a:t>S</a:t>
            </a:r>
          </a:p>
        </p:txBody>
      </p:sp>
      <p:sp>
        <p:nvSpPr>
          <p:cNvPr id="7" name="TextBox 6"/>
          <p:cNvSpPr txBox="1">
            <a:spLocks noChangeArrowheads="1"/>
          </p:cNvSpPr>
          <p:nvPr/>
        </p:nvSpPr>
        <p:spPr bwMode="auto">
          <a:xfrm>
            <a:off x="6751720" y="4616322"/>
            <a:ext cx="1363579"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fontAlgn="auto">
              <a:lnSpc>
                <a:spcPct val="100000"/>
              </a:lnSpc>
              <a:spcBef>
                <a:spcPct val="0"/>
              </a:spcBef>
              <a:spcAft>
                <a:spcPts val="0"/>
              </a:spcAft>
              <a:buClrTx/>
              <a:buSzTx/>
              <a:buFontTx/>
              <a:buNone/>
            </a:pPr>
            <a:r>
              <a:rPr lang="en-US" altLang="en-US" sz="13800" b="1" dirty="0">
                <a:solidFill>
                  <a:prstClr val="white"/>
                </a:solidFill>
              </a:rPr>
              <a:t>B</a:t>
            </a:r>
          </a:p>
        </p:txBody>
      </p:sp>
    </p:spTree>
    <p:extLst>
      <p:ext uri="{BB962C8B-B14F-4D97-AF65-F5344CB8AC3E}">
        <p14:creationId xmlns:p14="http://schemas.microsoft.com/office/powerpoint/2010/main" val="2050031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74336" y="381000"/>
            <a:ext cx="7024688" cy="1143000"/>
          </a:xfrm>
        </p:spPr>
        <p:txBody>
          <a:bodyPr>
            <a:normAutofit/>
          </a:bodyPr>
          <a:lstStyle/>
          <a:p>
            <a:pPr algn="ctr" eaLnBrk="1" hangingPunct="1"/>
            <a:r>
              <a:rPr lang="en-US" altLang="en-US" dirty="0"/>
              <a:t>Naturalization</a:t>
            </a:r>
          </a:p>
        </p:txBody>
      </p:sp>
      <p:sp>
        <p:nvSpPr>
          <p:cNvPr id="15363" name="Content Placeholder 2"/>
          <p:cNvSpPr>
            <a:spLocks noGrp="1"/>
          </p:cNvSpPr>
          <p:nvPr>
            <p:ph idx="1"/>
          </p:nvPr>
        </p:nvSpPr>
        <p:spPr>
          <a:xfrm>
            <a:off x="476110" y="1981200"/>
            <a:ext cx="8221140" cy="3581400"/>
          </a:xfrm>
        </p:spPr>
        <p:txBody>
          <a:bodyPr>
            <a:normAutofit/>
          </a:bodyPr>
          <a:lstStyle/>
          <a:p>
            <a:pPr marL="0" indent="0">
              <a:buNone/>
            </a:pPr>
            <a:r>
              <a:rPr lang="en-US" dirty="0"/>
              <a:t>How someone can </a:t>
            </a:r>
            <a:r>
              <a:rPr lang="en-US" b="1" u="sng" dirty="0"/>
              <a:t>become</a:t>
            </a:r>
            <a:r>
              <a:rPr lang="en-US" dirty="0"/>
              <a:t> a citizen of the United States by:</a:t>
            </a:r>
          </a:p>
          <a:p>
            <a:pPr marL="514350" indent="-514350">
              <a:buFont typeface="+mj-lt"/>
              <a:buAutoNum type="arabicPeriod"/>
            </a:pPr>
            <a:endParaRPr lang="en-US" dirty="0"/>
          </a:p>
          <a:p>
            <a:pPr marL="823913" lvl="1" indent="-457200">
              <a:buFont typeface="Wingdings" panose="05000000000000000000" pitchFamily="2" charset="2"/>
              <a:buChar char="Ø"/>
            </a:pPr>
            <a:r>
              <a:rPr lang="en-US" altLang="en-US" dirty="0"/>
              <a:t>Living in the US for at least 5 years</a:t>
            </a:r>
          </a:p>
          <a:p>
            <a:pPr marL="823913" lvl="1" indent="-457200">
              <a:buFont typeface="Wingdings" panose="05000000000000000000" pitchFamily="2" charset="2"/>
              <a:buChar char="Ø"/>
            </a:pPr>
            <a:r>
              <a:rPr lang="en-US" altLang="en-US" dirty="0"/>
              <a:t>Demonstrating good character</a:t>
            </a:r>
          </a:p>
          <a:p>
            <a:pPr marL="823913" lvl="1" indent="-457200">
              <a:buFont typeface="Wingdings" panose="05000000000000000000" pitchFamily="2" charset="2"/>
              <a:buChar char="Ø"/>
            </a:pPr>
            <a:r>
              <a:rPr lang="en-US" altLang="en-US" dirty="0"/>
              <a:t>Passing a citizenship test</a:t>
            </a:r>
          </a:p>
        </p:txBody>
      </p:sp>
    </p:spTree>
    <p:extLst>
      <p:ext uri="{BB962C8B-B14F-4D97-AF65-F5344CB8AC3E}">
        <p14:creationId xmlns:p14="http://schemas.microsoft.com/office/powerpoint/2010/main" val="353579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Defining Immigrants, Residents, and Aliens</a:t>
            </a:r>
          </a:p>
        </p:txBody>
      </p:sp>
      <p:sp>
        <p:nvSpPr>
          <p:cNvPr id="3" name="Text Placeholder 2"/>
          <p:cNvSpPr>
            <a:spLocks noGrp="1"/>
          </p:cNvSpPr>
          <p:nvPr>
            <p:ph type="body" idx="1"/>
          </p:nvPr>
        </p:nvSpPr>
        <p:spPr/>
        <p:txBody>
          <a:bodyPr/>
          <a:lstStyle/>
          <a:p>
            <a:r>
              <a:rPr lang="en-US" dirty="0"/>
              <a:t>Immigrant </a:t>
            </a:r>
          </a:p>
        </p:txBody>
      </p:sp>
      <p:sp>
        <p:nvSpPr>
          <p:cNvPr id="4" name="Content Placeholder 3"/>
          <p:cNvSpPr>
            <a:spLocks noGrp="1"/>
          </p:cNvSpPr>
          <p:nvPr>
            <p:ph sz="half" idx="2"/>
          </p:nvPr>
        </p:nvSpPr>
        <p:spPr/>
        <p:txBody>
          <a:bodyPr>
            <a:normAutofit lnSpcReduction="10000"/>
          </a:bodyPr>
          <a:lstStyle/>
          <a:p>
            <a:r>
              <a:rPr lang="en-US" dirty="0"/>
              <a:t>A person who comes to live permanently in a foreign country.</a:t>
            </a:r>
          </a:p>
          <a:p>
            <a:endParaRPr lang="en-US" dirty="0"/>
          </a:p>
          <a:p>
            <a:endParaRPr lang="en-US" dirty="0"/>
          </a:p>
          <a:p>
            <a:r>
              <a:rPr lang="en-US" dirty="0"/>
              <a:t>A </a:t>
            </a:r>
            <a:r>
              <a:rPr lang="en-US" b="1" dirty="0"/>
              <a:t>resident</a:t>
            </a:r>
            <a:r>
              <a:rPr lang="en-US" dirty="0"/>
              <a:t> is someone who has been legally allowed to live in the United States, but is not a citizen</a:t>
            </a:r>
          </a:p>
        </p:txBody>
      </p:sp>
      <p:sp>
        <p:nvSpPr>
          <p:cNvPr id="5" name="Text Placeholder 4"/>
          <p:cNvSpPr>
            <a:spLocks noGrp="1"/>
          </p:cNvSpPr>
          <p:nvPr>
            <p:ph type="body" sz="quarter" idx="3"/>
          </p:nvPr>
        </p:nvSpPr>
        <p:spPr/>
        <p:txBody>
          <a:bodyPr/>
          <a:lstStyle/>
          <a:p>
            <a:r>
              <a:rPr lang="en-US" dirty="0"/>
              <a:t>Alien </a:t>
            </a:r>
          </a:p>
        </p:txBody>
      </p:sp>
      <p:sp>
        <p:nvSpPr>
          <p:cNvPr id="6" name="Content Placeholder 5"/>
          <p:cNvSpPr>
            <a:spLocks noGrp="1"/>
          </p:cNvSpPr>
          <p:nvPr>
            <p:ph sz="quarter" idx="4"/>
          </p:nvPr>
        </p:nvSpPr>
        <p:spPr/>
        <p:txBody>
          <a:bodyPr/>
          <a:lstStyle/>
          <a:p>
            <a:r>
              <a:rPr lang="en-US" dirty="0"/>
              <a:t>Any person not a citizen or national of the United States.</a:t>
            </a:r>
          </a:p>
        </p:txBody>
      </p:sp>
      <p:sp>
        <p:nvSpPr>
          <p:cNvPr id="7" name="Text Placeholder 2"/>
          <p:cNvSpPr txBox="1">
            <a:spLocks/>
          </p:cNvSpPr>
          <p:nvPr/>
        </p:nvSpPr>
        <p:spPr>
          <a:xfrm>
            <a:off x="455612" y="3352800"/>
            <a:ext cx="4040188" cy="639762"/>
          </a:xfrm>
          <a:prstGeom prst="rect">
            <a:avLst/>
          </a:prstGeom>
          <a:solidFill>
            <a:srgbClr val="FAEA1A"/>
          </a:solidFill>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lumMod val="75000"/>
                    <a:lumOff val="25000"/>
                  </a:schemeClr>
                </a:solidFill>
                <a:latin typeface="Cambria" panose="02040503050406030204" pitchFamily="18" charset="0"/>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lumMod val="75000"/>
                    <a:lumOff val="25000"/>
                  </a:schemeClr>
                </a:solidFill>
                <a:latin typeface="Cambria" panose="02040503050406030204" pitchFamily="18" charset="0"/>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lumMod val="75000"/>
                    <a:lumOff val="25000"/>
                  </a:schemeClr>
                </a:solidFill>
                <a:latin typeface="Cambria" panose="02040503050406030204" pitchFamily="18" charset="0"/>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lumMod val="75000"/>
                    <a:lumOff val="25000"/>
                  </a:schemeClr>
                </a:solidFill>
                <a:latin typeface="Cambria" panose="02040503050406030204" pitchFamily="18" charset="0"/>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lumMod val="75000"/>
                    <a:lumOff val="25000"/>
                  </a:schemeClr>
                </a:solidFill>
                <a:latin typeface="Cambria" panose="02040503050406030204" pitchFamily="18" charset="0"/>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fontAlgn="auto">
              <a:lnSpc>
                <a:spcPct val="100000"/>
              </a:lnSpc>
              <a:spcAft>
                <a:spcPts val="0"/>
              </a:spcAft>
            </a:pPr>
            <a:r>
              <a:rPr lang="en-US" dirty="0">
                <a:solidFill>
                  <a:prstClr val="black">
                    <a:lumMod val="75000"/>
                    <a:lumOff val="25000"/>
                  </a:prstClr>
                </a:solidFill>
              </a:rPr>
              <a:t>Resident  </a:t>
            </a:r>
          </a:p>
        </p:txBody>
      </p:sp>
    </p:spTree>
    <p:extLst>
      <p:ext uri="{BB962C8B-B14F-4D97-AF65-F5344CB8AC3E}">
        <p14:creationId xmlns:p14="http://schemas.microsoft.com/office/powerpoint/2010/main" val="124341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598" y="4800600"/>
            <a:ext cx="6629400" cy="1209675"/>
          </a:xfrm>
        </p:spPr>
        <p:txBody>
          <a:bodyPr/>
          <a:lstStyle/>
          <a:p>
            <a:r>
              <a:rPr lang="en-US" sz="6000" b="0" dirty="0"/>
              <a:t>QUIZ: Citizenship</a:t>
            </a:r>
          </a:p>
        </p:txBody>
      </p:sp>
      <p:sp>
        <p:nvSpPr>
          <p:cNvPr id="3" name="Text Placeholder 2"/>
          <p:cNvSpPr>
            <a:spLocks noGrp="1"/>
          </p:cNvSpPr>
          <p:nvPr>
            <p:ph type="body" idx="1"/>
          </p:nvPr>
        </p:nvSpPr>
        <p:spPr>
          <a:xfrm>
            <a:off x="4114800" y="1066800"/>
            <a:ext cx="4876798" cy="2590800"/>
          </a:xfrm>
        </p:spPr>
        <p:txBody>
          <a:bodyPr>
            <a:normAutofit/>
          </a:bodyPr>
          <a:lstStyle/>
          <a:p>
            <a:r>
              <a:rPr lang="en-US" sz="4000" b="1" dirty="0"/>
              <a:t>Work on our citizenship quiz found on the Assignments tab.</a:t>
            </a:r>
          </a:p>
        </p:txBody>
      </p:sp>
    </p:spTree>
    <p:extLst>
      <p:ext uri="{BB962C8B-B14F-4D97-AF65-F5344CB8AC3E}">
        <p14:creationId xmlns:p14="http://schemas.microsoft.com/office/powerpoint/2010/main" val="400682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Role of the Constitution </a:t>
            </a:r>
          </a:p>
        </p:txBody>
      </p:sp>
      <p:sp>
        <p:nvSpPr>
          <p:cNvPr id="3" name="Text Placeholder 2"/>
          <p:cNvSpPr>
            <a:spLocks noGrp="1"/>
          </p:cNvSpPr>
          <p:nvPr>
            <p:ph type="body" idx="1"/>
          </p:nvPr>
        </p:nvSpPr>
        <p:spPr>
          <a:xfrm>
            <a:off x="4267200" y="1600200"/>
            <a:ext cx="4724398" cy="2286000"/>
          </a:xfrm>
        </p:spPr>
        <p:txBody>
          <a:bodyPr>
            <a:normAutofit fontScale="92500" lnSpcReduction="10000"/>
          </a:bodyPr>
          <a:lstStyle/>
          <a:p>
            <a:pPr marL="457200" indent="-457200">
              <a:buFont typeface="Arial" panose="020B0604020202020204" pitchFamily="34" charset="0"/>
              <a:buChar char="•"/>
            </a:pPr>
            <a:r>
              <a:rPr lang="en-US" dirty="0"/>
              <a:t>Outline the structure and function of government </a:t>
            </a:r>
          </a:p>
          <a:p>
            <a:pPr marL="457200" indent="-457200">
              <a:buFont typeface="Arial" panose="020B0604020202020204" pitchFamily="34" charset="0"/>
              <a:buChar char="•"/>
            </a:pPr>
            <a:r>
              <a:rPr lang="en-US" dirty="0"/>
              <a:t>Protect the rights of the people </a:t>
            </a:r>
          </a:p>
          <a:p>
            <a:endParaRPr lang="en-US" dirty="0"/>
          </a:p>
        </p:txBody>
      </p:sp>
    </p:spTree>
    <p:extLst>
      <p:ext uri="{BB962C8B-B14F-4D97-AF65-F5344CB8AC3E}">
        <p14:creationId xmlns:p14="http://schemas.microsoft.com/office/powerpoint/2010/main" val="3372386453"/>
      </p:ext>
    </p:extLst>
  </p:cSld>
  <p:clrMapOvr>
    <a:masterClrMapping/>
  </p:clrMapOvr>
</p:sld>
</file>

<file path=ppt/theme/theme1.xml><?xml version="1.0" encoding="utf-8"?>
<a:theme xmlns:a="http://schemas.openxmlformats.org/drawingml/2006/main" name="Curriculum Whe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Curriculum Wheel</Template>
  <TotalTime>699</TotalTime>
  <Words>527</Words>
  <Application>Microsoft Office PowerPoint</Application>
  <PresentationFormat>On-screen Show (4:3)</PresentationFormat>
  <Paragraphs>73</Paragraphs>
  <Slides>17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Bernard MT Condensed</vt:lpstr>
      <vt:lpstr>Calibri</vt:lpstr>
      <vt:lpstr>Cambria</vt:lpstr>
      <vt:lpstr>Century Gothic</vt:lpstr>
      <vt:lpstr>Comic Sans MS</vt:lpstr>
      <vt:lpstr>Wingdings</vt:lpstr>
      <vt:lpstr>Wingdings 2</vt:lpstr>
      <vt:lpstr>Curriculum Wheel</vt:lpstr>
      <vt:lpstr>Write the Rights!</vt:lpstr>
      <vt:lpstr>As You Enter the Class…</vt:lpstr>
      <vt:lpstr>BELL RINGER</vt:lpstr>
      <vt:lpstr>REVIEW: What does it mean to be a citizen?</vt:lpstr>
      <vt:lpstr>Natural Born Citizenship is based on two “laws”:</vt:lpstr>
      <vt:lpstr>Naturalization</vt:lpstr>
      <vt:lpstr>Defining Immigrants, Residents, and Aliens</vt:lpstr>
      <vt:lpstr>QUIZ: Citizenship</vt:lpstr>
      <vt:lpstr>Role of the Constitution </vt:lpstr>
      <vt:lpstr>The Bill of Rights </vt:lpstr>
      <vt:lpstr>HOW DID WE GET THE BILL OF RIGHTS? </vt:lpstr>
      <vt:lpstr>Difference of Opinion</vt:lpstr>
      <vt:lpstr>Let’s look at our Rights! </vt:lpstr>
      <vt:lpstr>1st Amendment</vt:lpstr>
      <vt:lpstr>1st Amendment</vt:lpstr>
      <vt:lpstr>Assignment</vt:lpstr>
      <vt:lpstr>Lunch</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Crowe Watson</dc:creator>
  <cp:lastModifiedBy>Paul Burkart</cp:lastModifiedBy>
  <cp:revision>26</cp:revision>
  <dcterms:created xsi:type="dcterms:W3CDTF">2015-08-19T15:57:22Z</dcterms:created>
  <dcterms:modified xsi:type="dcterms:W3CDTF">2020-09-23T15:16:27Z</dcterms:modified>
</cp:coreProperties>
</file>