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7772400" cx="1005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10545" y="685800"/>
            <a:ext cx="4437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210535" y="685800"/>
            <a:ext cx="4437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42879" y="1125135"/>
            <a:ext cx="9372600" cy="3101700"/>
          </a:xfrm>
          <a:prstGeom prst="rect">
            <a:avLst/>
          </a:prstGeom>
        </p:spPr>
        <p:txBody>
          <a:bodyPr anchorCtr="0" anchor="b" bIns="113100" lIns="113100" rIns="113100" tIns="11310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42869" y="4282677"/>
            <a:ext cx="9372600" cy="1197600"/>
          </a:xfrm>
          <a:prstGeom prst="rect">
            <a:avLst/>
          </a:prstGeom>
        </p:spPr>
        <p:txBody>
          <a:bodyPr anchorCtr="0" anchor="t" bIns="113100" lIns="113100" rIns="113100" tIns="1131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42869" y="1671477"/>
            <a:ext cx="9372600" cy="2966999"/>
          </a:xfrm>
          <a:prstGeom prst="rect">
            <a:avLst/>
          </a:prstGeom>
        </p:spPr>
        <p:txBody>
          <a:bodyPr anchorCtr="0" anchor="b" bIns="113100" lIns="113100" rIns="113100" tIns="113100"/>
          <a:lstStyle>
            <a:lvl1pPr lvl="0" algn="ctr">
              <a:spcBef>
                <a:spcPts val="0"/>
              </a:spcBef>
              <a:buSzPct val="100000"/>
              <a:defRPr sz="14800"/>
            </a:lvl1pPr>
            <a:lvl2pPr lvl="1" algn="ctr">
              <a:spcBef>
                <a:spcPts val="0"/>
              </a:spcBef>
              <a:buSzPct val="100000"/>
              <a:defRPr sz="14800"/>
            </a:lvl2pPr>
            <a:lvl3pPr lvl="2" algn="ctr">
              <a:spcBef>
                <a:spcPts val="0"/>
              </a:spcBef>
              <a:buSzPct val="100000"/>
              <a:defRPr sz="14800"/>
            </a:lvl3pPr>
            <a:lvl4pPr lvl="3" algn="ctr">
              <a:spcBef>
                <a:spcPts val="0"/>
              </a:spcBef>
              <a:buSzPct val="100000"/>
              <a:defRPr sz="14800"/>
            </a:lvl4pPr>
            <a:lvl5pPr lvl="4" algn="ctr">
              <a:spcBef>
                <a:spcPts val="0"/>
              </a:spcBef>
              <a:buSzPct val="100000"/>
              <a:defRPr sz="14800"/>
            </a:lvl5pPr>
            <a:lvl6pPr lvl="5" algn="ctr">
              <a:spcBef>
                <a:spcPts val="0"/>
              </a:spcBef>
              <a:buSzPct val="100000"/>
              <a:defRPr sz="14800"/>
            </a:lvl6pPr>
            <a:lvl7pPr lvl="6" algn="ctr">
              <a:spcBef>
                <a:spcPts val="0"/>
              </a:spcBef>
              <a:buSzPct val="100000"/>
              <a:defRPr sz="14800"/>
            </a:lvl7pPr>
            <a:lvl8pPr lvl="7" algn="ctr">
              <a:spcBef>
                <a:spcPts val="0"/>
              </a:spcBef>
              <a:buSzPct val="100000"/>
              <a:defRPr sz="14800"/>
            </a:lvl8pPr>
            <a:lvl9pPr lvl="8" algn="ctr">
              <a:spcBef>
                <a:spcPts val="0"/>
              </a:spcBef>
              <a:buSzPct val="100000"/>
              <a:defRPr sz="14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42869" y="4763362"/>
            <a:ext cx="9372600" cy="1965600"/>
          </a:xfrm>
          <a:prstGeom prst="rect">
            <a:avLst/>
          </a:prstGeom>
        </p:spPr>
        <p:txBody>
          <a:bodyPr anchorCtr="0" anchor="t" bIns="113100" lIns="113100" rIns="113100" tIns="1131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42869" y="3250173"/>
            <a:ext cx="9372600" cy="1272000"/>
          </a:xfrm>
          <a:prstGeom prst="rect">
            <a:avLst/>
          </a:prstGeom>
        </p:spPr>
        <p:txBody>
          <a:bodyPr anchorCtr="0" anchor="ctr" bIns="113100" lIns="113100" rIns="113100" tIns="113100"/>
          <a:lstStyle>
            <a:lvl1pPr lvl="0" algn="ctr">
              <a:spcBef>
                <a:spcPts val="0"/>
              </a:spcBef>
              <a:buSzPct val="100000"/>
              <a:defRPr sz="4500"/>
            </a:lvl1pPr>
            <a:lvl2pPr lvl="1" algn="ctr">
              <a:spcBef>
                <a:spcPts val="0"/>
              </a:spcBef>
              <a:buSzPct val="100000"/>
              <a:defRPr sz="4500"/>
            </a:lvl2pPr>
            <a:lvl3pPr lvl="2" algn="ctr">
              <a:spcBef>
                <a:spcPts val="0"/>
              </a:spcBef>
              <a:buSzPct val="100000"/>
              <a:defRPr sz="4500"/>
            </a:lvl3pPr>
            <a:lvl4pPr lvl="3" algn="ctr">
              <a:spcBef>
                <a:spcPts val="0"/>
              </a:spcBef>
              <a:buSzPct val="100000"/>
              <a:defRPr sz="4500"/>
            </a:lvl4pPr>
            <a:lvl5pPr lvl="4" algn="ctr">
              <a:spcBef>
                <a:spcPts val="0"/>
              </a:spcBef>
              <a:buSzPct val="100000"/>
              <a:defRPr sz="4500"/>
            </a:lvl5pPr>
            <a:lvl6pPr lvl="5" algn="ctr">
              <a:spcBef>
                <a:spcPts val="0"/>
              </a:spcBef>
              <a:buSzPct val="100000"/>
              <a:defRPr sz="4500"/>
            </a:lvl6pPr>
            <a:lvl7pPr lvl="6" algn="ctr">
              <a:spcBef>
                <a:spcPts val="0"/>
              </a:spcBef>
              <a:buSzPct val="100000"/>
              <a:defRPr sz="4500"/>
            </a:lvl7pPr>
            <a:lvl8pPr lvl="7" algn="ctr">
              <a:spcBef>
                <a:spcPts val="0"/>
              </a:spcBef>
              <a:buSzPct val="100000"/>
              <a:defRPr sz="4500"/>
            </a:lvl8pPr>
            <a:lvl9pPr lvl="8" algn="ctr">
              <a:spcBef>
                <a:spcPts val="0"/>
              </a:spcBef>
              <a:buSzPct val="100000"/>
              <a:defRPr sz="45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42869" y="672482"/>
            <a:ext cx="9372600" cy="865500"/>
          </a:xfrm>
          <a:prstGeom prst="rect">
            <a:avLst/>
          </a:prstGeom>
        </p:spPr>
        <p:txBody>
          <a:bodyPr anchorCtr="0" anchor="t" bIns="113100" lIns="113100" rIns="113100" tIns="1131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42869" y="1741517"/>
            <a:ext cx="9372600" cy="5162700"/>
          </a:xfrm>
          <a:prstGeom prst="rect">
            <a:avLst/>
          </a:prstGeom>
        </p:spPr>
        <p:txBody>
          <a:bodyPr anchorCtr="0" anchor="t" bIns="113100" lIns="113100" rIns="113100" tIns="1131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42869" y="672482"/>
            <a:ext cx="9372600" cy="865500"/>
          </a:xfrm>
          <a:prstGeom prst="rect">
            <a:avLst/>
          </a:prstGeom>
        </p:spPr>
        <p:txBody>
          <a:bodyPr anchorCtr="0" anchor="t" bIns="113100" lIns="113100" rIns="113100" tIns="1131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42870" y="1741517"/>
            <a:ext cx="4399800" cy="5162700"/>
          </a:xfrm>
          <a:prstGeom prst="rect">
            <a:avLst/>
          </a:prstGeom>
        </p:spPr>
        <p:txBody>
          <a:bodyPr anchorCtr="0" anchor="t" bIns="113100" lIns="113100" rIns="113100" tIns="113100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315639" y="1741517"/>
            <a:ext cx="4399799" cy="5162700"/>
          </a:xfrm>
          <a:prstGeom prst="rect">
            <a:avLst/>
          </a:prstGeom>
        </p:spPr>
        <p:txBody>
          <a:bodyPr anchorCtr="0" anchor="t" bIns="113100" lIns="113100" rIns="113100" tIns="113100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42869" y="672482"/>
            <a:ext cx="9372600" cy="865500"/>
          </a:xfrm>
          <a:prstGeom prst="rect">
            <a:avLst/>
          </a:prstGeom>
        </p:spPr>
        <p:txBody>
          <a:bodyPr anchorCtr="0" anchor="t" bIns="113100" lIns="113100" rIns="113100" tIns="1131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42869" y="839573"/>
            <a:ext cx="3088800" cy="1141800"/>
          </a:xfrm>
          <a:prstGeom prst="rect">
            <a:avLst/>
          </a:prstGeom>
        </p:spPr>
        <p:txBody>
          <a:bodyPr anchorCtr="0" anchor="b" bIns="113100" lIns="113100" rIns="113100" tIns="11310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42869" y="2099840"/>
            <a:ext cx="3088800" cy="4804499"/>
          </a:xfrm>
          <a:prstGeom prst="rect">
            <a:avLst/>
          </a:prstGeom>
        </p:spPr>
        <p:txBody>
          <a:bodyPr anchorCtr="0" anchor="t" bIns="113100" lIns="113100" rIns="113100" tIns="113100"/>
          <a:lstStyle>
            <a:lvl1pPr lvl="0">
              <a:spcBef>
                <a:spcPts val="0"/>
              </a:spcBef>
              <a:buSzPct val="100000"/>
              <a:defRPr sz="15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39275" y="680226"/>
            <a:ext cx="7004700" cy="6181800"/>
          </a:xfrm>
          <a:prstGeom prst="rect">
            <a:avLst/>
          </a:prstGeom>
        </p:spPr>
        <p:txBody>
          <a:bodyPr anchorCtr="0" anchor="ctr" bIns="113100" lIns="113100" rIns="113100" tIns="113100"/>
          <a:lstStyle>
            <a:lvl1pPr lvl="0">
              <a:spcBef>
                <a:spcPts val="0"/>
              </a:spcBef>
              <a:buSzPct val="100000"/>
              <a:defRPr sz="5900"/>
            </a:lvl1pPr>
            <a:lvl2pPr lvl="1">
              <a:spcBef>
                <a:spcPts val="0"/>
              </a:spcBef>
              <a:buSzPct val="100000"/>
              <a:defRPr sz="5900"/>
            </a:lvl2pPr>
            <a:lvl3pPr lvl="2">
              <a:spcBef>
                <a:spcPts val="0"/>
              </a:spcBef>
              <a:buSzPct val="100000"/>
              <a:defRPr sz="5900"/>
            </a:lvl3pPr>
            <a:lvl4pPr lvl="3">
              <a:spcBef>
                <a:spcPts val="0"/>
              </a:spcBef>
              <a:buSzPct val="100000"/>
              <a:defRPr sz="5900"/>
            </a:lvl4pPr>
            <a:lvl5pPr lvl="4">
              <a:spcBef>
                <a:spcPts val="0"/>
              </a:spcBef>
              <a:buSzPct val="100000"/>
              <a:defRPr sz="5900"/>
            </a:lvl5pPr>
            <a:lvl6pPr lvl="5">
              <a:spcBef>
                <a:spcPts val="0"/>
              </a:spcBef>
              <a:buSzPct val="100000"/>
              <a:defRPr sz="5900"/>
            </a:lvl6pPr>
            <a:lvl7pPr lvl="6">
              <a:spcBef>
                <a:spcPts val="0"/>
              </a:spcBef>
              <a:buSzPct val="100000"/>
              <a:defRPr sz="5900"/>
            </a:lvl7pPr>
            <a:lvl8pPr lvl="7">
              <a:spcBef>
                <a:spcPts val="0"/>
              </a:spcBef>
              <a:buSzPct val="100000"/>
              <a:defRPr sz="5900"/>
            </a:lvl8pPr>
            <a:lvl9pPr lvl="8">
              <a:spcBef>
                <a:spcPts val="0"/>
              </a:spcBef>
              <a:buSzPct val="100000"/>
              <a:defRPr sz="59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29200" y="-188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113100" lIns="113100" rIns="113100" tIns="11310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92050" y="4235757"/>
            <a:ext cx="4449600" cy="1866300"/>
          </a:xfrm>
          <a:prstGeom prst="rect">
            <a:avLst/>
          </a:prstGeom>
        </p:spPr>
        <p:txBody>
          <a:bodyPr anchorCtr="0" anchor="t" bIns="113100" lIns="113100" rIns="113100" tIns="1131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433450" y="1094157"/>
            <a:ext cx="4220700" cy="5583600"/>
          </a:xfrm>
          <a:prstGeom prst="rect">
            <a:avLst/>
          </a:prstGeom>
        </p:spPr>
        <p:txBody>
          <a:bodyPr anchorCtr="0" anchor="ctr" bIns="113100" lIns="113100" rIns="113100" tIns="1131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42869" y="6392868"/>
            <a:ext cx="6598800" cy="914400"/>
          </a:xfrm>
          <a:prstGeom prst="rect">
            <a:avLst/>
          </a:prstGeom>
        </p:spPr>
        <p:txBody>
          <a:bodyPr anchorCtr="0" anchor="ctr" bIns="113100" lIns="113100" rIns="113100" tIns="1131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</p:spPr>
        <p:txBody>
          <a:bodyPr anchorCtr="0" anchor="ctr" bIns="113100" lIns="113100" rIns="113100" tIns="1131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42869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rIns="113100" tIns="1131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42869" y="1741517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rIns="113100" tIns="1131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319703" y="7046638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rIns="113100" tIns="1131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ese Dynasties Timeline(1)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nese Dynasties Timeline - KEY(1).jp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