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6A5E-C2D3-4225-BDBB-2772506B75DE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0655-1F86-487F-A5BD-CBBAA2801B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2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6A5E-C2D3-4225-BDBB-2772506B75DE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0655-1F86-487F-A5BD-CBBAA280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5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6A5E-C2D3-4225-BDBB-2772506B75DE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0655-1F86-487F-A5BD-CBBAA280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1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6A5E-C2D3-4225-BDBB-2772506B75DE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0655-1F86-487F-A5BD-CBBAA280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3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6A5E-C2D3-4225-BDBB-2772506B75DE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0655-1F86-487F-A5BD-CBBAA2801B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89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6A5E-C2D3-4225-BDBB-2772506B75DE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0655-1F86-487F-A5BD-CBBAA280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6A5E-C2D3-4225-BDBB-2772506B75DE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0655-1F86-487F-A5BD-CBBAA280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9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6A5E-C2D3-4225-BDBB-2772506B75DE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0655-1F86-487F-A5BD-CBBAA280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6A5E-C2D3-4225-BDBB-2772506B75DE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0655-1F86-487F-A5BD-CBBAA280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7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1106A5E-C2D3-4225-BDBB-2772506B75DE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5F0655-1F86-487F-A5BD-CBBAA280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4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6A5E-C2D3-4225-BDBB-2772506B75DE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0655-1F86-487F-A5BD-CBBAA280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9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106A5E-C2D3-4225-BDBB-2772506B75DE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5F0655-1F86-487F-A5BD-CBBAA2801B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06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81000"/>
            <a:ext cx="3200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 smtClean="0"/>
              <a:t>Citizen</a:t>
            </a:r>
          </a:p>
          <a:p>
            <a:pPr marL="342900" indent="-342900">
              <a:buAutoNum type="arabicPeriod"/>
            </a:pPr>
            <a:endParaRPr lang="en-US" sz="2000" b="1" dirty="0"/>
          </a:p>
          <a:p>
            <a:pPr marL="342900" indent="-342900">
              <a:buAutoNum type="arabicPeriod"/>
            </a:pPr>
            <a:r>
              <a:rPr lang="en-US" sz="2000" b="1" dirty="0" smtClean="0"/>
              <a:t>Fourteenth Amendment</a:t>
            </a:r>
          </a:p>
          <a:p>
            <a:pPr marL="342900" indent="-342900">
              <a:buAutoNum type="arabicPeriod"/>
            </a:pPr>
            <a:endParaRPr lang="en-US" sz="2000" b="1" dirty="0"/>
          </a:p>
          <a:p>
            <a:pPr marL="342900" indent="-342900">
              <a:buAutoNum type="arabicPeriod"/>
            </a:pPr>
            <a:r>
              <a:rPr lang="en-US" sz="2000" b="1" dirty="0" smtClean="0"/>
              <a:t>Naturalization</a:t>
            </a:r>
          </a:p>
          <a:p>
            <a:pPr marL="342900" indent="-342900">
              <a:buAutoNum type="arabicPeriod"/>
            </a:pPr>
            <a:endParaRPr lang="en-US" sz="2000" b="1" dirty="0"/>
          </a:p>
          <a:p>
            <a:pPr marL="342900" indent="-342900">
              <a:buAutoNum type="arabicPeriod"/>
            </a:pPr>
            <a:r>
              <a:rPr lang="en-US" sz="2000" b="1" dirty="0" smtClean="0"/>
              <a:t>Alien</a:t>
            </a:r>
          </a:p>
          <a:p>
            <a:pPr marL="342900" indent="-342900">
              <a:buAutoNum type="arabicPeriod"/>
            </a:pPr>
            <a:endParaRPr lang="en-US" sz="2000" b="1" dirty="0"/>
          </a:p>
          <a:p>
            <a:pPr marL="342900" indent="-342900">
              <a:buAutoNum type="arabicPeriod"/>
            </a:pPr>
            <a:r>
              <a:rPr lang="en-US" sz="2000" b="1" dirty="0" smtClean="0"/>
              <a:t>Immigrant</a:t>
            </a:r>
          </a:p>
          <a:p>
            <a:pPr marL="342900" indent="-342900">
              <a:buAutoNum type="arabicPeriod"/>
            </a:pPr>
            <a:endParaRPr lang="en-US" sz="2000" b="1" dirty="0"/>
          </a:p>
          <a:p>
            <a:pPr marL="342900" indent="-342900">
              <a:buAutoNum type="arabicPeriod"/>
            </a:pPr>
            <a:r>
              <a:rPr lang="en-US" sz="2000" b="1" dirty="0" smtClean="0"/>
              <a:t>Law of Blood</a:t>
            </a:r>
          </a:p>
          <a:p>
            <a:pPr marL="342900" indent="-342900">
              <a:buAutoNum type="arabicPeriod"/>
            </a:pPr>
            <a:endParaRPr lang="en-US" sz="2000" b="1" dirty="0"/>
          </a:p>
          <a:p>
            <a:pPr marL="342900" indent="-342900">
              <a:buAutoNum type="arabicPeriod"/>
            </a:pPr>
            <a:r>
              <a:rPr lang="en-US" sz="2000" b="1" dirty="0" smtClean="0"/>
              <a:t>Law of Soil</a:t>
            </a:r>
          </a:p>
          <a:p>
            <a:pPr marL="342900" indent="-342900">
              <a:buAutoNum type="arabicPeriod"/>
            </a:pPr>
            <a:endParaRPr lang="en-US" sz="2000" b="1" dirty="0"/>
          </a:p>
          <a:p>
            <a:pPr marL="342900" indent="-342900">
              <a:buAutoNum type="arabicPeriod"/>
            </a:pPr>
            <a:r>
              <a:rPr lang="en-US" sz="2000" b="1" dirty="0" smtClean="0"/>
              <a:t>Selective Service</a:t>
            </a:r>
          </a:p>
          <a:p>
            <a:pPr marL="342900" indent="-342900">
              <a:buAutoNum type="arabicPeriod"/>
            </a:pPr>
            <a:endParaRPr lang="en-US" sz="2000" b="1" dirty="0"/>
          </a:p>
          <a:p>
            <a:pPr marL="342900" indent="-342900">
              <a:buAutoNum type="arabicPeriod"/>
            </a:pPr>
            <a:r>
              <a:rPr lang="en-US" sz="2000" b="1" dirty="0" smtClean="0"/>
              <a:t>Jury </a:t>
            </a:r>
          </a:p>
          <a:p>
            <a:pPr marL="342900" indent="-342900">
              <a:buAutoNum type="arabicPeriod"/>
            </a:pPr>
            <a:endParaRPr lang="en-US" sz="2000" b="1" dirty="0"/>
          </a:p>
          <a:p>
            <a:pPr marL="342900" indent="-342900">
              <a:buAutoNum type="arabicPeriod"/>
            </a:pPr>
            <a:r>
              <a:rPr lang="en-US" sz="2000" b="1" dirty="0" smtClean="0"/>
              <a:t>Summons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1524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a. All 18 year old men must sign up for the draft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70639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b. An order to appear in court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12192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c. A member of the country with rights and responsibilities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1967976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d. Anyone born on US soil is a US citizen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7535" y="25146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 A group of “peers” who decide the verdict of a court case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47535" y="3351044"/>
            <a:ext cx="482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f. States that “all persons born or naturalized” in the US are citizens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47535" y="3997375"/>
            <a:ext cx="48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g. An alien who has moved to the US to live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47535" y="4495800"/>
            <a:ext cx="482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h. Anyone born to US citizens in another country is a US citizen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47535" y="5257800"/>
            <a:ext cx="48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. The process of becoming a US citizen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47535" y="5707967"/>
            <a:ext cx="4667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j. </a:t>
            </a:r>
            <a:r>
              <a:rPr lang="en-US" smtClean="0"/>
              <a:t>Someone </a:t>
            </a:r>
            <a:r>
              <a:rPr lang="en-US" dirty="0" smtClean="0"/>
              <a:t>who is visiting the country for an extended length of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650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2436</TotalTime>
  <Words>140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Raymond, Jeffrey B.</cp:lastModifiedBy>
  <cp:revision>6</cp:revision>
  <cp:lastPrinted>2016-08-19T15:16:14Z</cp:lastPrinted>
  <dcterms:created xsi:type="dcterms:W3CDTF">2015-07-07T22:35:36Z</dcterms:created>
  <dcterms:modified xsi:type="dcterms:W3CDTF">2016-08-19T15:17:27Z</dcterms:modified>
</cp:coreProperties>
</file>