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6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320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Citizen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Fourteenth Amendment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Naturalization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Alien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Immigrant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Law of Blood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Law of Soil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Selective Service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Jury 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Summons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52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All 18 year old men must sign up for the draft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7063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An order to appear in court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219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 A member of the country with rights and responsibilities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196797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d. Anyone born on US soil is a US citizen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7535" y="2514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 A group of “peers” who decide the verdict of a court case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7535" y="3351044"/>
            <a:ext cx="482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f. States that “all persons born or naturalized” in the US are citizens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535" y="3997375"/>
            <a:ext cx="4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g. An alien who has moved to the US to live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7535" y="4495800"/>
            <a:ext cx="482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h. Anyone born to US citizens in another country is a US citizen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7535" y="5257800"/>
            <a:ext cx="4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. The process of becoming a US citizen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535" y="5707967"/>
            <a:ext cx="466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j. </a:t>
            </a:r>
            <a:r>
              <a:rPr lang="en-US" smtClean="0"/>
              <a:t>Someone </a:t>
            </a:r>
            <a:r>
              <a:rPr lang="en-US" dirty="0" smtClean="0"/>
              <a:t>who is visiting the country for an extended length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5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2436</TotalTime>
  <Words>140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Raymond, Jeffrey B.</cp:lastModifiedBy>
  <cp:revision>6</cp:revision>
  <cp:lastPrinted>2016-08-19T15:16:14Z</cp:lastPrinted>
  <dcterms:created xsi:type="dcterms:W3CDTF">2015-07-07T22:35:36Z</dcterms:created>
  <dcterms:modified xsi:type="dcterms:W3CDTF">2016-08-19T15:16:19Z</dcterms:modified>
</cp:coreProperties>
</file>