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1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39D5B7-2BEE-42F1-9B99-E27C3DAB8050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0B6B5F-F718-4083-B18E-E9DAA3660F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Impact" panose="020B0806030902050204" pitchFamily="34" charset="0"/>
              </a:rPr>
              <a:t>Obligation or Responsibility?</a:t>
            </a:r>
            <a:endParaRPr lang="en-US" sz="4000" dirty="0">
              <a:latin typeface="Impact" panose="020B080603090205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295400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7700" y="12954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707886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Obligation / Duty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7700" y="707886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5562600"/>
            <a:ext cx="9144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Word Bank: 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Serve on juries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62282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Vote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99215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Obey Laws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6488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Stay informed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63808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Pay Taxes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2858" y="5562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Register with </a:t>
            </a:r>
          </a:p>
          <a:p>
            <a:r>
              <a:rPr lang="en-US" dirty="0" smtClean="0"/>
              <a:t>selective 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6226137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Run for elected office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56624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Attend town meetings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618159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Petition office holders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75755" y="58395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Volunteer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3639" y="620603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Attend School until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1424</TotalTime>
  <Words>62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Impact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Raymond, Jeffrey B.</cp:lastModifiedBy>
  <cp:revision>8</cp:revision>
  <cp:lastPrinted>2016-08-19T15:19:31Z</cp:lastPrinted>
  <dcterms:created xsi:type="dcterms:W3CDTF">2015-07-08T15:29:01Z</dcterms:created>
  <dcterms:modified xsi:type="dcterms:W3CDTF">2016-08-19T15:19:49Z</dcterms:modified>
</cp:coreProperties>
</file>