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9090-16F7-4B6D-BF3F-4C61F263FA6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0748-3570-4B7A-8DF1-52164028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32"/>
            <a:ext cx="3657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Magna Carta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/>
              </a:rPr>
              <a:t>Mayflower Compact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/>
              </a:rPr>
              <a:t>The English Bill of Rights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/>
              </a:rPr>
              <a:t>Thomas Paine’s Common Sense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/>
              </a:rPr>
              <a:t>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3249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a. Trial by Jury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89972" y="93613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b. Established self-government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6893" y="15195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c. No taxation w/o consent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58448" y="2091813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d. Also Trial by Jury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282892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e. Pushed to declare independence from Great Britain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531305"/>
            <a:ext cx="38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f. “no cruel and unusual” punishment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52751" y="426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g. Led to Parliament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  <a:r>
              <a:rPr lang="en-US" b="1" dirty="0" smtClean="0"/>
              <a:t>. Established a “social contract”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70090" y="5705479"/>
            <a:ext cx="334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02145" y="5106620"/>
            <a:ext cx="2813255" cy="3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h. Established “rule of law”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59893" y="570547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. Free speech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2015-08-11T23:22:19Z</dcterms:created>
  <dcterms:modified xsi:type="dcterms:W3CDTF">2016-04-15T13:58:57Z</dcterms:modified>
</cp:coreProperties>
</file>