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A73D-3FAB-4D2A-9CCA-B6B04E4D12FA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4D0F-ED07-4240-9414-8A7A70BA4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A73D-3FAB-4D2A-9CCA-B6B04E4D12FA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4D0F-ED07-4240-9414-8A7A70BA4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2016-05-15T20:20:45Z</dcterms:created>
  <dcterms:modified xsi:type="dcterms:W3CDTF">2016-05-15T20:20:45Z</dcterms:modified>
</cp:coreProperties>
</file>