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  <p:sldMasterId id="2147483664" r:id="rId3"/>
  </p:sldMasterIdLst>
  <p:sldIdLst>
    <p:sldId id="256" r:id="rId4"/>
    <p:sldId id="257" r:id="rId5"/>
    <p:sldId id="258" r:id="rId6"/>
  </p:sldIdLst>
  <p:sldSz cx="7772400" cy="10058400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977" y="45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551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669925"/>
            <a:ext cx="2506662" cy="2347913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3588" y="1447800"/>
            <a:ext cx="3935412" cy="71485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88" y="3017838"/>
            <a:ext cx="2506662" cy="5589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34988" y="9323388"/>
            <a:ext cx="1747837" cy="534987"/>
          </a:xfrm>
          <a:prstGeom prst="rect">
            <a:avLst/>
          </a:prstGeom>
        </p:spPr>
        <p:txBody>
          <a:bodyPr/>
          <a:lstStyle/>
          <a:p>
            <a:fld id="{CE69D226-BD3E-4AFC-889B-DC867C1811D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74925" y="9323388"/>
            <a:ext cx="2622550" cy="53498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489575" y="9323388"/>
            <a:ext cx="1747838" cy="534987"/>
          </a:xfrm>
          <a:prstGeom prst="rect">
            <a:avLst/>
          </a:prstGeom>
        </p:spPr>
        <p:txBody>
          <a:bodyPr/>
          <a:lstStyle/>
          <a:p>
            <a:fld id="{5CA0C6AD-DB4C-43AA-A12B-4B3377C79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245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669925"/>
            <a:ext cx="2506662" cy="2347913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303588" y="1447800"/>
            <a:ext cx="3935412" cy="71485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88" y="3017838"/>
            <a:ext cx="2506662" cy="5589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34988" y="9323388"/>
            <a:ext cx="1747837" cy="534987"/>
          </a:xfrm>
          <a:prstGeom prst="rect">
            <a:avLst/>
          </a:prstGeom>
        </p:spPr>
        <p:txBody>
          <a:bodyPr/>
          <a:lstStyle/>
          <a:p>
            <a:fld id="{CE69D226-BD3E-4AFC-889B-DC867C1811D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74925" y="9323388"/>
            <a:ext cx="2622550" cy="53498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489575" y="9323388"/>
            <a:ext cx="1747838" cy="534987"/>
          </a:xfrm>
          <a:prstGeom prst="rect">
            <a:avLst/>
          </a:prstGeom>
        </p:spPr>
        <p:txBody>
          <a:bodyPr/>
          <a:lstStyle/>
          <a:p>
            <a:fld id="{5CA0C6AD-DB4C-43AA-A12B-4B3377C79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788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534988"/>
            <a:ext cx="6702425" cy="19446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988" y="2678113"/>
            <a:ext cx="6702425" cy="63817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4988" y="9323388"/>
            <a:ext cx="1747837" cy="534987"/>
          </a:xfrm>
          <a:prstGeom prst="rect">
            <a:avLst/>
          </a:prstGeom>
        </p:spPr>
        <p:txBody>
          <a:bodyPr/>
          <a:lstStyle/>
          <a:p>
            <a:fld id="{CE69D226-BD3E-4AFC-889B-DC867C1811D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4925" y="9323388"/>
            <a:ext cx="2622550" cy="53498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489575" y="9323388"/>
            <a:ext cx="1747838" cy="534987"/>
          </a:xfrm>
          <a:prstGeom prst="rect">
            <a:avLst/>
          </a:prstGeom>
        </p:spPr>
        <p:txBody>
          <a:bodyPr/>
          <a:lstStyle/>
          <a:p>
            <a:fld id="{5CA0C6AD-DB4C-43AA-A12B-4B3377C79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64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600" y="534988"/>
            <a:ext cx="1674813" cy="852487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988" y="534988"/>
            <a:ext cx="4875212" cy="85248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4988" y="9323388"/>
            <a:ext cx="1747837" cy="534987"/>
          </a:xfrm>
          <a:prstGeom prst="rect">
            <a:avLst/>
          </a:prstGeom>
        </p:spPr>
        <p:txBody>
          <a:bodyPr/>
          <a:lstStyle/>
          <a:p>
            <a:fld id="{CE69D226-BD3E-4AFC-889B-DC867C1811D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4925" y="9323388"/>
            <a:ext cx="2622550" cy="53498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489575" y="9323388"/>
            <a:ext cx="1747838" cy="534987"/>
          </a:xfrm>
          <a:prstGeom prst="rect">
            <a:avLst/>
          </a:prstGeom>
        </p:spPr>
        <p:txBody>
          <a:bodyPr/>
          <a:lstStyle/>
          <a:p>
            <a:fld id="{5CA0C6AD-DB4C-43AA-A12B-4B3377C79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83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207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1646238"/>
            <a:ext cx="5829300" cy="3502025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3200"/>
            <a:ext cx="5829300" cy="24288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4988" y="9323388"/>
            <a:ext cx="1747837" cy="534987"/>
          </a:xfrm>
          <a:prstGeom prst="rect">
            <a:avLst/>
          </a:prstGeom>
        </p:spPr>
        <p:txBody>
          <a:bodyPr/>
          <a:lstStyle/>
          <a:p>
            <a:fld id="{CE69D226-BD3E-4AFC-889B-DC867C1811D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4925" y="9323388"/>
            <a:ext cx="2622550" cy="53498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489575" y="9323388"/>
            <a:ext cx="1747838" cy="534987"/>
          </a:xfrm>
          <a:prstGeom prst="rect">
            <a:avLst/>
          </a:prstGeom>
        </p:spPr>
        <p:txBody>
          <a:bodyPr/>
          <a:lstStyle/>
          <a:p>
            <a:fld id="{5CA0C6AD-DB4C-43AA-A12B-4B3377C79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28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534988"/>
            <a:ext cx="6702425" cy="19446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988" y="2678113"/>
            <a:ext cx="6702425" cy="63817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4988" y="9323388"/>
            <a:ext cx="1747837" cy="534987"/>
          </a:xfrm>
          <a:prstGeom prst="rect">
            <a:avLst/>
          </a:prstGeom>
        </p:spPr>
        <p:txBody>
          <a:bodyPr/>
          <a:lstStyle/>
          <a:p>
            <a:fld id="{CE69D226-BD3E-4AFC-889B-DC867C1811D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4925" y="9323388"/>
            <a:ext cx="2622550" cy="53498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489575" y="9323388"/>
            <a:ext cx="1747838" cy="534987"/>
          </a:xfrm>
          <a:prstGeom prst="rect">
            <a:avLst/>
          </a:prstGeom>
        </p:spPr>
        <p:txBody>
          <a:bodyPr/>
          <a:lstStyle/>
          <a:p>
            <a:fld id="{5CA0C6AD-DB4C-43AA-A12B-4B3377C79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10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2508250"/>
            <a:ext cx="6704013" cy="4183063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225" y="6731000"/>
            <a:ext cx="6704013" cy="22002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4988" y="9323388"/>
            <a:ext cx="1747837" cy="534987"/>
          </a:xfrm>
          <a:prstGeom prst="rect">
            <a:avLst/>
          </a:prstGeom>
        </p:spPr>
        <p:txBody>
          <a:bodyPr/>
          <a:lstStyle/>
          <a:p>
            <a:fld id="{CE69D226-BD3E-4AFC-889B-DC867C1811D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4925" y="9323388"/>
            <a:ext cx="2622550" cy="53498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489575" y="9323388"/>
            <a:ext cx="1747838" cy="534987"/>
          </a:xfrm>
          <a:prstGeom prst="rect">
            <a:avLst/>
          </a:prstGeom>
        </p:spPr>
        <p:txBody>
          <a:bodyPr/>
          <a:lstStyle/>
          <a:p>
            <a:fld id="{5CA0C6AD-DB4C-43AA-A12B-4B3377C79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274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534988"/>
            <a:ext cx="6702425" cy="19446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988" y="2678113"/>
            <a:ext cx="3275012" cy="63817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2400" y="2678113"/>
            <a:ext cx="3275013" cy="63817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34988" y="9323388"/>
            <a:ext cx="1747837" cy="534987"/>
          </a:xfrm>
          <a:prstGeom prst="rect">
            <a:avLst/>
          </a:prstGeom>
        </p:spPr>
        <p:txBody>
          <a:bodyPr/>
          <a:lstStyle/>
          <a:p>
            <a:fld id="{CE69D226-BD3E-4AFC-889B-DC867C1811D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74925" y="9323388"/>
            <a:ext cx="2622550" cy="53498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489575" y="9323388"/>
            <a:ext cx="1747838" cy="534987"/>
          </a:xfrm>
          <a:prstGeom prst="rect">
            <a:avLst/>
          </a:prstGeom>
        </p:spPr>
        <p:txBody>
          <a:bodyPr/>
          <a:lstStyle/>
          <a:p>
            <a:fld id="{5CA0C6AD-DB4C-43AA-A12B-4B3377C79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33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534988"/>
            <a:ext cx="6704012" cy="19446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88" y="2465388"/>
            <a:ext cx="3287712" cy="12080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88" y="3673475"/>
            <a:ext cx="3287712" cy="54054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5413" y="2465388"/>
            <a:ext cx="3303587" cy="12080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5413" y="3673475"/>
            <a:ext cx="3303587" cy="54054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34988" y="9323388"/>
            <a:ext cx="1747837" cy="534987"/>
          </a:xfrm>
          <a:prstGeom prst="rect">
            <a:avLst/>
          </a:prstGeom>
        </p:spPr>
        <p:txBody>
          <a:bodyPr/>
          <a:lstStyle/>
          <a:p>
            <a:fld id="{CE69D226-BD3E-4AFC-889B-DC867C1811D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74925" y="9323388"/>
            <a:ext cx="2622550" cy="53498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489575" y="9323388"/>
            <a:ext cx="1747838" cy="534987"/>
          </a:xfrm>
          <a:prstGeom prst="rect">
            <a:avLst/>
          </a:prstGeom>
        </p:spPr>
        <p:txBody>
          <a:bodyPr/>
          <a:lstStyle/>
          <a:p>
            <a:fld id="{5CA0C6AD-DB4C-43AA-A12B-4B3377C79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78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88" y="534988"/>
            <a:ext cx="6702425" cy="19446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4988" y="9323388"/>
            <a:ext cx="1747837" cy="534987"/>
          </a:xfrm>
          <a:prstGeom prst="rect">
            <a:avLst/>
          </a:prstGeom>
        </p:spPr>
        <p:txBody>
          <a:bodyPr/>
          <a:lstStyle/>
          <a:p>
            <a:fld id="{CE69D226-BD3E-4AFC-889B-DC867C1811D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74925" y="9323388"/>
            <a:ext cx="2622550" cy="53498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489575" y="9323388"/>
            <a:ext cx="1747838" cy="534987"/>
          </a:xfrm>
          <a:prstGeom prst="rect">
            <a:avLst/>
          </a:prstGeom>
        </p:spPr>
        <p:txBody>
          <a:bodyPr/>
          <a:lstStyle/>
          <a:p>
            <a:fld id="{5CA0C6AD-DB4C-43AA-A12B-4B3377C79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17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34988" y="9323388"/>
            <a:ext cx="1747837" cy="534987"/>
          </a:xfrm>
          <a:prstGeom prst="rect">
            <a:avLst/>
          </a:prstGeom>
        </p:spPr>
        <p:txBody>
          <a:bodyPr/>
          <a:lstStyle/>
          <a:p>
            <a:fld id="{CE69D226-BD3E-4AFC-889B-DC867C1811DA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74925" y="9323388"/>
            <a:ext cx="2622550" cy="53498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489575" y="9323388"/>
            <a:ext cx="1747838" cy="534987"/>
          </a:xfrm>
          <a:prstGeom prst="rect">
            <a:avLst/>
          </a:prstGeom>
        </p:spPr>
        <p:txBody>
          <a:bodyPr/>
          <a:lstStyle/>
          <a:p>
            <a:fld id="{5CA0C6AD-DB4C-43AA-A12B-4B3377C79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5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402802"/>
            <a:ext cx="6995160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346961"/>
            <a:ext cx="6995160" cy="6638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" y="9322647"/>
            <a:ext cx="18135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F8921-6DB8-4F2D-8781-31A44EDC29A2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5570" y="9322647"/>
            <a:ext cx="24612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70220" y="9322647"/>
            <a:ext cx="18135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8A721-37EE-439D-ABAF-186E20F45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50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78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56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38400" y="762000"/>
            <a:ext cx="533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aramond" panose="02020404030301010803" pitchFamily="18" charset="0"/>
              </a:rPr>
              <a:t>Insert a picture that your person might have liked by copying/pasting and resizing the image to fit here. Then, delete this text box.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1285220"/>
            <a:ext cx="2057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aramond" panose="02020404030301010803" pitchFamily="18" charset="0"/>
              </a:rPr>
              <a:t>Insert a profile image for your person by copying/pasting and resizing the image to fit in this space. Then, delete this text box.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3886200"/>
            <a:ext cx="2057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aramond" panose="02020404030301010803" pitchFamily="18" charset="0"/>
              </a:rPr>
              <a:t>Type a short bio about your person in this text box.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7543800"/>
            <a:ext cx="2057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aramond" panose="02020404030301010803" pitchFamily="18" charset="0"/>
              </a:rPr>
              <a:t>Type some trends your person might be interested in in this text box.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43200" y="2670215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# 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8200" y="2670215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# 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53200" y="2668971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# 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05100" y="3429000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Garamond" panose="02020404030301010803" pitchFamily="18" charset="0"/>
              </a:rPr>
              <a:t>Insert profile pic of person chatting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67000" y="4840069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Garamond" panose="02020404030301010803" pitchFamily="18" charset="0"/>
              </a:rPr>
              <a:t>Insert profile pic of person chatting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67000" y="6219111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Garamond" panose="02020404030301010803" pitchFamily="18" charset="0"/>
              </a:rPr>
              <a:t>Insert profile pic of person chatting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67000" y="8040469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Garamond" panose="02020404030301010803" pitchFamily="18" charset="0"/>
              </a:rPr>
              <a:t>Insert profile pic of person chatting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10000" y="3290500"/>
            <a:ext cx="167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aramond" panose="02020404030301010803" pitchFamily="18" charset="0"/>
              </a:rPr>
              <a:t>Type date here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10000" y="4800600"/>
            <a:ext cx="167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aramond" panose="02020404030301010803" pitchFamily="18" charset="0"/>
              </a:rPr>
              <a:t>Type date here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10000" y="6172200"/>
            <a:ext cx="167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aramond" panose="02020404030301010803" pitchFamily="18" charset="0"/>
              </a:rPr>
              <a:t>Type date here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10000" y="8005465"/>
            <a:ext cx="167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aramond" panose="02020404030301010803" pitchFamily="18" charset="0"/>
              </a:rPr>
              <a:t>Type date here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47288" y="3590210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Type chat here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429000" y="5023365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Type chat here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416808" y="6464588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Type chat here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29000" y="8190131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Type chat here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15973F-CDC7-4D4B-B39A-B2237DFF6FFA}"/>
              </a:ext>
            </a:extLst>
          </p:cNvPr>
          <p:cNvSpPr txBox="1"/>
          <p:nvPr/>
        </p:nvSpPr>
        <p:spPr>
          <a:xfrm>
            <a:off x="-3276600" y="1447800"/>
            <a:ext cx="2514600" cy="175432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Delete a text box by right clicking on the box and choosing the ‘cut’ option or use the ‘delete’ or ‘backspace’ key on your keyboard.</a:t>
            </a:r>
          </a:p>
        </p:txBody>
      </p:sp>
    </p:spTree>
    <p:extLst>
      <p:ext uri="{BB962C8B-B14F-4D97-AF65-F5344CB8AC3E}">
        <p14:creationId xmlns:p14="http://schemas.microsoft.com/office/powerpoint/2010/main" val="3459714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609600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prstClr val="black"/>
                </a:solidFill>
                <a:latin typeface="Garamond" panose="02020404030301010803" pitchFamily="18" charset="0"/>
              </a:rPr>
              <a:t>Insert profile pic of person chatting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1828800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Garamond" panose="02020404030301010803" pitchFamily="18" charset="0"/>
              </a:rPr>
              <a:t>Insert profile pic of person chatting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3051048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prstClr val="black"/>
                </a:solidFill>
                <a:latin typeface="Garamond" panose="02020404030301010803" pitchFamily="18" charset="0"/>
              </a:rPr>
              <a:t>Insert profile pic of person chatting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4306669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prstClr val="black"/>
                </a:solidFill>
                <a:latin typeface="Garamond" panose="02020404030301010803" pitchFamily="18" charset="0"/>
              </a:rPr>
              <a:t>Insert profile pic of person chatting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5562290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prstClr val="black"/>
                </a:solidFill>
                <a:latin typeface="Garamond" panose="02020404030301010803" pitchFamily="18" charset="0"/>
              </a:rPr>
              <a:t>Insert profile pic of person chatting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" y="6817911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prstClr val="black"/>
                </a:solidFill>
                <a:latin typeface="Garamond" panose="02020404030301010803" pitchFamily="18" charset="0"/>
              </a:rPr>
              <a:t>Insert profile pic of person chatting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8305800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prstClr val="black"/>
                </a:solidFill>
                <a:latin typeface="Garamond" panose="02020404030301010803" pitchFamily="18" charset="0"/>
              </a:rPr>
              <a:t>Insert profile pic of person chatting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0" y="408801"/>
            <a:ext cx="167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aramond" panose="02020404030301010803" pitchFamily="18" charset="0"/>
              </a:rPr>
              <a:t>Type date here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7048" y="1690300"/>
            <a:ext cx="167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Garamond" panose="02020404030301010803" pitchFamily="18" charset="0"/>
              </a:rPr>
              <a:t>Type date here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24000" y="2912548"/>
            <a:ext cx="167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Garamond" panose="02020404030301010803" pitchFamily="18" charset="0"/>
              </a:rPr>
              <a:t>Type date here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47800" y="4112043"/>
            <a:ext cx="167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aramond" panose="02020404030301010803" pitchFamily="18" charset="0"/>
              </a:rPr>
              <a:t>Type date here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33144" y="5393542"/>
            <a:ext cx="167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Garamond" panose="02020404030301010803" pitchFamily="18" charset="0"/>
              </a:rPr>
              <a:t>Type date here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02664" y="6733030"/>
            <a:ext cx="167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Garamond" panose="02020404030301010803" pitchFamily="18" charset="0"/>
              </a:rPr>
              <a:t>Type date here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47800" y="8167300"/>
            <a:ext cx="167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Garamond" panose="02020404030301010803" pitchFamily="18" charset="0"/>
              </a:rPr>
              <a:t>Type date here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66800" y="721221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Type chat here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43000" y="1967299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Garamond" panose="02020404030301010803" pitchFamily="18" charset="0"/>
              </a:rPr>
              <a:t>Type chat here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36904" y="3189547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Garamond" panose="02020404030301010803" pitchFamily="18" charset="0"/>
              </a:rPr>
              <a:t>Type chat here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36904" y="4346818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Garamond" panose="02020404030301010803" pitchFamily="18" charset="0"/>
              </a:rPr>
              <a:t>Type chat here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36904" y="5602409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Garamond" panose="02020404030301010803" pitchFamily="18" charset="0"/>
              </a:rPr>
              <a:t>Type chat here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19200" y="7036678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Garamond" panose="02020404030301010803" pitchFamily="18" charset="0"/>
              </a:rPr>
              <a:t>Type chat here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66800" y="8444299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Garamond" panose="02020404030301010803" pitchFamily="18" charset="0"/>
              </a:rPr>
              <a:t>Type chat here</a:t>
            </a:r>
          </a:p>
        </p:txBody>
      </p:sp>
    </p:spTree>
    <p:extLst>
      <p:ext uri="{BB962C8B-B14F-4D97-AF65-F5344CB8AC3E}">
        <p14:creationId xmlns:p14="http://schemas.microsoft.com/office/powerpoint/2010/main" val="2867603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609600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prstClr val="black"/>
                </a:solidFill>
                <a:latin typeface="Garamond" panose="02020404030301010803" pitchFamily="18" charset="0"/>
              </a:rPr>
              <a:t>Insert profile pic of person chatting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6136" y="4343400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prstClr val="black"/>
                </a:solidFill>
                <a:latin typeface="Garamond" panose="02020404030301010803" pitchFamily="18" charset="0"/>
              </a:rPr>
              <a:t>Insert profile pic of person chatting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6136" y="5562600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prstClr val="black"/>
                </a:solidFill>
                <a:latin typeface="Garamond" panose="02020404030301010803" pitchFamily="18" charset="0"/>
              </a:rPr>
              <a:t>Insert profile pic of person chatting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1936" y="609600"/>
            <a:ext cx="167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Garamond" panose="02020404030301010803" pitchFamily="18" charset="0"/>
              </a:rPr>
              <a:t>Type date here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7800" y="4102977"/>
            <a:ext cx="167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Garamond" panose="02020404030301010803" pitchFamily="18" charset="0"/>
              </a:rPr>
              <a:t>Type date here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24128" y="5562600"/>
            <a:ext cx="167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Garamond" panose="02020404030301010803" pitchFamily="18" charset="0"/>
              </a:rPr>
              <a:t>Type date here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6136" y="2920353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Garamond" panose="02020404030301010803" pitchFamily="18" charset="0"/>
              </a:rPr>
              <a:t>Type chat here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6616" y="8174070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Garamond" panose="02020404030301010803" pitchFamily="18" charset="0"/>
              </a:rPr>
              <a:t>Type chat here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48256" y="440323"/>
            <a:ext cx="5114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Garamond" panose="02020404030301010803" pitchFamily="18" charset="0"/>
              </a:rPr>
              <a:t>Insert image your person might post by copying/pasting and resizing the image to fit here. Then, delete this text box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42160" y="5701099"/>
            <a:ext cx="5114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Garamond" panose="02020404030301010803" pitchFamily="18" charset="0"/>
              </a:rPr>
              <a:t>Insert image your person might post by copying/pasting and resizing the image to fit here. Then, delete this text box </a:t>
            </a:r>
          </a:p>
        </p:txBody>
      </p:sp>
    </p:spTree>
    <p:extLst>
      <p:ext uri="{BB962C8B-B14F-4D97-AF65-F5344CB8AC3E}">
        <p14:creationId xmlns:p14="http://schemas.microsoft.com/office/powerpoint/2010/main" val="890887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333</Words>
  <Application>Microsoft Office PowerPoint</Application>
  <PresentationFormat>Custom</PresentationFormat>
  <Paragraphs>51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Garamond</vt:lpstr>
      <vt:lpstr>Office Theme</vt:lpstr>
      <vt:lpstr>Custom Design</vt:lpstr>
      <vt:lpstr>1_Custom Design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Norman</dc:creator>
  <cp:lastModifiedBy>Andrea Annas</cp:lastModifiedBy>
  <cp:revision>43</cp:revision>
  <cp:lastPrinted>2015-04-27T15:31:26Z</cp:lastPrinted>
  <dcterms:created xsi:type="dcterms:W3CDTF">2015-03-31T13:37:35Z</dcterms:created>
  <dcterms:modified xsi:type="dcterms:W3CDTF">2020-03-24T17:48:02Z</dcterms:modified>
</cp:coreProperties>
</file>