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2043" y="5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BA21-7BE8-4021-A844-E830980E7F0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6CB-38E6-4E1F-8CE7-948EB6F4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6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BA21-7BE8-4021-A844-E830980E7F0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6CB-38E6-4E1F-8CE7-948EB6F4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3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BA21-7BE8-4021-A844-E830980E7F0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6CB-38E6-4E1F-8CE7-948EB6F4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6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BA21-7BE8-4021-A844-E830980E7F0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6CB-38E6-4E1F-8CE7-948EB6F4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6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BA21-7BE8-4021-A844-E830980E7F0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6CB-38E6-4E1F-8CE7-948EB6F4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1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BA21-7BE8-4021-A844-E830980E7F0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6CB-38E6-4E1F-8CE7-948EB6F4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2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BA21-7BE8-4021-A844-E830980E7F0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6CB-38E6-4E1F-8CE7-948EB6F4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9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BA21-7BE8-4021-A844-E830980E7F0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6CB-38E6-4E1F-8CE7-948EB6F4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BA21-7BE8-4021-A844-E830980E7F0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6CB-38E6-4E1F-8CE7-948EB6F4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6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BA21-7BE8-4021-A844-E830980E7F0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6CB-38E6-4E1F-8CE7-948EB6F4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7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BA21-7BE8-4021-A844-E830980E7F0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6CB-38E6-4E1F-8CE7-948EB6F4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7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BA21-7BE8-4021-A844-E830980E7F0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56CB-38E6-4E1F-8CE7-948EB6F4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2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864CF4-C73A-4D2A-B04F-9AE09F188D1F}"/>
              </a:ext>
            </a:extLst>
          </p:cNvPr>
          <p:cNvSpPr/>
          <p:nvPr/>
        </p:nvSpPr>
        <p:spPr>
          <a:xfrm>
            <a:off x="-3276600" y="1720334"/>
            <a:ext cx="3048000" cy="31564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5C7A9-5064-4D83-BBBB-1C2A543E22FC}"/>
              </a:ext>
            </a:extLst>
          </p:cNvPr>
          <p:cNvSpPr/>
          <p:nvPr/>
        </p:nvSpPr>
        <p:spPr>
          <a:xfrm>
            <a:off x="-3200400" y="1905000"/>
            <a:ext cx="2971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DIRECTIONS:</a:t>
            </a:r>
          </a:p>
          <a:p>
            <a:r>
              <a:rPr lang="en-US" dirty="0"/>
              <a:t>Think of an event we’ve recently covered in class. Take what you’ve learned about the event and create a comic strip. You may use one or all of the four templates. Be as creative as you’d like, but be sure to include historical facts about the event.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5FAED-F03F-49ED-89AA-3504CAC1879E}"/>
              </a:ext>
            </a:extLst>
          </p:cNvPr>
          <p:cNvSpPr txBox="1"/>
          <p:nvPr/>
        </p:nvSpPr>
        <p:spPr>
          <a:xfrm>
            <a:off x="2133600" y="23598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Comic Title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C4727-59D1-4663-AC27-9C62A280F8EF}"/>
              </a:ext>
            </a:extLst>
          </p:cNvPr>
          <p:cNvSpPr txBox="1"/>
          <p:nvPr/>
        </p:nvSpPr>
        <p:spPr>
          <a:xfrm>
            <a:off x="1752600" y="1535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toolbar to add images and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D035E-019C-4DA0-A792-6B88A319AF2F}"/>
              </a:ext>
            </a:extLst>
          </p:cNvPr>
          <p:cNvSpPr txBox="1"/>
          <p:nvPr/>
        </p:nvSpPr>
        <p:spPr>
          <a:xfrm>
            <a:off x="1828800" y="442811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toolbar to add images and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48609-0720-49EC-BE06-ACA87CC4184F}"/>
              </a:ext>
            </a:extLst>
          </p:cNvPr>
          <p:cNvSpPr txBox="1"/>
          <p:nvPr/>
        </p:nvSpPr>
        <p:spPr>
          <a:xfrm>
            <a:off x="1828800" y="70866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toolbar to add images and text</a:t>
            </a:r>
          </a:p>
        </p:txBody>
      </p:sp>
    </p:spTree>
    <p:extLst>
      <p:ext uri="{BB962C8B-B14F-4D97-AF65-F5344CB8AC3E}">
        <p14:creationId xmlns:p14="http://schemas.microsoft.com/office/powerpoint/2010/main" val="61149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AB726B-7986-4AEF-9686-B04B28370CF3}"/>
              </a:ext>
            </a:extLst>
          </p:cNvPr>
          <p:cNvSpPr txBox="1"/>
          <p:nvPr/>
        </p:nvSpPr>
        <p:spPr>
          <a:xfrm>
            <a:off x="2133600" y="23598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Comic 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8B737F-514E-460A-A11F-7F0595A81007}"/>
              </a:ext>
            </a:extLst>
          </p:cNvPr>
          <p:cNvSpPr txBox="1"/>
          <p:nvPr/>
        </p:nvSpPr>
        <p:spPr>
          <a:xfrm>
            <a:off x="1828800" y="442811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toolbar to add images and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C18B45-ABCA-421C-8AAB-D8BEBA357910}"/>
              </a:ext>
            </a:extLst>
          </p:cNvPr>
          <p:cNvSpPr txBox="1"/>
          <p:nvPr/>
        </p:nvSpPr>
        <p:spPr>
          <a:xfrm>
            <a:off x="1104900" y="70866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toolbar to add images and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30C41-822B-498C-82BF-AC63FB1207CE}"/>
              </a:ext>
            </a:extLst>
          </p:cNvPr>
          <p:cNvSpPr txBox="1"/>
          <p:nvPr/>
        </p:nvSpPr>
        <p:spPr>
          <a:xfrm>
            <a:off x="4495800" y="72390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toolbar to add images and 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6A565-FAAB-4E9B-A3F9-7F2A727623B2}"/>
              </a:ext>
            </a:extLst>
          </p:cNvPr>
          <p:cNvSpPr txBox="1"/>
          <p:nvPr/>
        </p:nvSpPr>
        <p:spPr>
          <a:xfrm>
            <a:off x="1122621" y="17526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toolbar to add images and 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A7AAC-EB91-4C0A-B2BE-A6C3F6CA1665}"/>
              </a:ext>
            </a:extLst>
          </p:cNvPr>
          <p:cNvSpPr txBox="1"/>
          <p:nvPr/>
        </p:nvSpPr>
        <p:spPr>
          <a:xfrm>
            <a:off x="4381500" y="1752599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toolbar to add images and text</a:t>
            </a:r>
          </a:p>
        </p:txBody>
      </p:sp>
    </p:spTree>
    <p:extLst>
      <p:ext uri="{BB962C8B-B14F-4D97-AF65-F5344CB8AC3E}">
        <p14:creationId xmlns:p14="http://schemas.microsoft.com/office/powerpoint/2010/main" val="398390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24DF9EE-CACE-4D9E-948B-3411655BCFDF}"/>
              </a:ext>
            </a:extLst>
          </p:cNvPr>
          <p:cNvSpPr txBox="1"/>
          <p:nvPr/>
        </p:nvSpPr>
        <p:spPr>
          <a:xfrm>
            <a:off x="2133600" y="23598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Comic Title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16F13-2993-403D-8AD9-EBDE742EBBC9}"/>
              </a:ext>
            </a:extLst>
          </p:cNvPr>
          <p:cNvSpPr txBox="1"/>
          <p:nvPr/>
        </p:nvSpPr>
        <p:spPr>
          <a:xfrm>
            <a:off x="1122621" y="17526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toolbar to add images and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6A4FA-DBBA-4E7B-8419-5A72ECF19DBA}"/>
              </a:ext>
            </a:extLst>
          </p:cNvPr>
          <p:cNvSpPr txBox="1"/>
          <p:nvPr/>
        </p:nvSpPr>
        <p:spPr>
          <a:xfrm>
            <a:off x="4381500" y="1752599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toolbar to add images and 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C07749-1639-46F4-BA51-6BD265BF6B16}"/>
              </a:ext>
            </a:extLst>
          </p:cNvPr>
          <p:cNvSpPr txBox="1"/>
          <p:nvPr/>
        </p:nvSpPr>
        <p:spPr>
          <a:xfrm>
            <a:off x="1295400" y="43434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toolbar to add images and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BBF2A-5719-487D-BD55-315B55CD0FBE}"/>
              </a:ext>
            </a:extLst>
          </p:cNvPr>
          <p:cNvSpPr txBox="1"/>
          <p:nvPr/>
        </p:nvSpPr>
        <p:spPr>
          <a:xfrm>
            <a:off x="4554279" y="4343399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toolbar to add images and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CB62EC-5B6E-4765-8FA8-FD9665945177}"/>
              </a:ext>
            </a:extLst>
          </p:cNvPr>
          <p:cNvSpPr txBox="1"/>
          <p:nvPr/>
        </p:nvSpPr>
        <p:spPr>
          <a:xfrm>
            <a:off x="1219200" y="70866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toolbar to add images and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189333-5CCD-4F8C-949A-99A4286A883B}"/>
              </a:ext>
            </a:extLst>
          </p:cNvPr>
          <p:cNvSpPr txBox="1"/>
          <p:nvPr/>
        </p:nvSpPr>
        <p:spPr>
          <a:xfrm>
            <a:off x="4478079" y="7086599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toolbar to add images and text</a:t>
            </a:r>
          </a:p>
        </p:txBody>
      </p:sp>
    </p:spTree>
    <p:extLst>
      <p:ext uri="{BB962C8B-B14F-4D97-AF65-F5344CB8AC3E}">
        <p14:creationId xmlns:p14="http://schemas.microsoft.com/office/powerpoint/2010/main" val="216331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DC43FE-4E0A-4410-AF67-9132F58023C2}"/>
              </a:ext>
            </a:extLst>
          </p:cNvPr>
          <p:cNvSpPr txBox="1"/>
          <p:nvPr/>
        </p:nvSpPr>
        <p:spPr>
          <a:xfrm>
            <a:off x="703521" y="990601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toolbar to add images and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0DF145-47D9-447E-8C4C-C0B61F1E171B}"/>
              </a:ext>
            </a:extLst>
          </p:cNvPr>
          <p:cNvSpPr txBox="1"/>
          <p:nvPr/>
        </p:nvSpPr>
        <p:spPr>
          <a:xfrm>
            <a:off x="3962400" y="9906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toolbar to add images and 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EF23D-A85D-4298-91FF-2CF01CFFFDEC}"/>
              </a:ext>
            </a:extLst>
          </p:cNvPr>
          <p:cNvSpPr txBox="1"/>
          <p:nvPr/>
        </p:nvSpPr>
        <p:spPr>
          <a:xfrm>
            <a:off x="703521" y="38100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toolbar to add images and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B296A-095D-4C29-8906-E39BF754DECA}"/>
              </a:ext>
            </a:extLst>
          </p:cNvPr>
          <p:cNvSpPr txBox="1"/>
          <p:nvPr/>
        </p:nvSpPr>
        <p:spPr>
          <a:xfrm>
            <a:off x="3962400" y="3809999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toolbar to add images and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11D2E7-0994-4B07-A394-CFE325A3AD6C}"/>
              </a:ext>
            </a:extLst>
          </p:cNvPr>
          <p:cNvSpPr txBox="1"/>
          <p:nvPr/>
        </p:nvSpPr>
        <p:spPr>
          <a:xfrm>
            <a:off x="703521" y="70866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toolbar to add images and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860A03-EFE7-4F36-9F14-FB816702041A}"/>
              </a:ext>
            </a:extLst>
          </p:cNvPr>
          <p:cNvSpPr txBox="1"/>
          <p:nvPr/>
        </p:nvSpPr>
        <p:spPr>
          <a:xfrm>
            <a:off x="3962400" y="7086599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toolbar to add images and 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2B808D-375B-476E-92E6-8262E44F5515}"/>
              </a:ext>
            </a:extLst>
          </p:cNvPr>
          <p:cNvSpPr txBox="1"/>
          <p:nvPr/>
        </p:nvSpPr>
        <p:spPr>
          <a:xfrm rot="5400000">
            <a:off x="4108966" y="541603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Comic Title Here</a:t>
            </a:r>
          </a:p>
        </p:txBody>
      </p:sp>
    </p:spTree>
    <p:extLst>
      <p:ext uri="{BB962C8B-B14F-4D97-AF65-F5344CB8AC3E}">
        <p14:creationId xmlns:p14="http://schemas.microsoft.com/office/powerpoint/2010/main" val="386804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210</Words>
  <Application>Microsoft Office PowerPoint</Application>
  <PresentationFormat>Letter Paper (8.5x11 in)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</dc:creator>
  <cp:lastModifiedBy>Andrea Annas</cp:lastModifiedBy>
  <cp:revision>14</cp:revision>
  <dcterms:created xsi:type="dcterms:W3CDTF">2015-04-26T19:56:42Z</dcterms:created>
  <dcterms:modified xsi:type="dcterms:W3CDTF">2020-03-23T19:49:47Z</dcterms:modified>
</cp:coreProperties>
</file>