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</p:sldIdLst>
  <p:sldSz cx="8229600" cy="12801600"/>
  <p:notesSz cx="6858000" cy="9144000"/>
  <p:defaultTextStyle>
    <a:defPPr>
      <a:defRPr lang="en-US"/>
    </a:defPPr>
    <a:lvl1pPr marL="0" algn="l" defTabSz="1149437" rtl="0" eaLnBrk="1" latinLnBrk="0" hangingPunct="1">
      <a:defRPr sz="2262" kern="1200">
        <a:solidFill>
          <a:schemeClr val="tx1"/>
        </a:solidFill>
        <a:latin typeface="+mn-lt"/>
        <a:ea typeface="+mn-ea"/>
        <a:cs typeface="+mn-cs"/>
      </a:defRPr>
    </a:lvl1pPr>
    <a:lvl2pPr marL="574719" algn="l" defTabSz="1149437" rtl="0" eaLnBrk="1" latinLnBrk="0" hangingPunct="1">
      <a:defRPr sz="2262" kern="1200">
        <a:solidFill>
          <a:schemeClr val="tx1"/>
        </a:solidFill>
        <a:latin typeface="+mn-lt"/>
        <a:ea typeface="+mn-ea"/>
        <a:cs typeface="+mn-cs"/>
      </a:defRPr>
    </a:lvl2pPr>
    <a:lvl3pPr marL="1149437" algn="l" defTabSz="1149437" rtl="0" eaLnBrk="1" latinLnBrk="0" hangingPunct="1">
      <a:defRPr sz="2262" kern="1200">
        <a:solidFill>
          <a:schemeClr val="tx1"/>
        </a:solidFill>
        <a:latin typeface="+mn-lt"/>
        <a:ea typeface="+mn-ea"/>
        <a:cs typeface="+mn-cs"/>
      </a:defRPr>
    </a:lvl3pPr>
    <a:lvl4pPr marL="1724156" algn="l" defTabSz="1149437" rtl="0" eaLnBrk="1" latinLnBrk="0" hangingPunct="1">
      <a:defRPr sz="2262" kern="1200">
        <a:solidFill>
          <a:schemeClr val="tx1"/>
        </a:solidFill>
        <a:latin typeface="+mn-lt"/>
        <a:ea typeface="+mn-ea"/>
        <a:cs typeface="+mn-cs"/>
      </a:defRPr>
    </a:lvl4pPr>
    <a:lvl5pPr marL="2298875" algn="l" defTabSz="1149437" rtl="0" eaLnBrk="1" latinLnBrk="0" hangingPunct="1">
      <a:defRPr sz="2262" kern="1200">
        <a:solidFill>
          <a:schemeClr val="tx1"/>
        </a:solidFill>
        <a:latin typeface="+mn-lt"/>
        <a:ea typeface="+mn-ea"/>
        <a:cs typeface="+mn-cs"/>
      </a:defRPr>
    </a:lvl5pPr>
    <a:lvl6pPr marL="2873594" algn="l" defTabSz="1149437" rtl="0" eaLnBrk="1" latinLnBrk="0" hangingPunct="1">
      <a:defRPr sz="2262" kern="1200">
        <a:solidFill>
          <a:schemeClr val="tx1"/>
        </a:solidFill>
        <a:latin typeface="+mn-lt"/>
        <a:ea typeface="+mn-ea"/>
        <a:cs typeface="+mn-cs"/>
      </a:defRPr>
    </a:lvl6pPr>
    <a:lvl7pPr marL="3448312" algn="l" defTabSz="1149437" rtl="0" eaLnBrk="1" latinLnBrk="0" hangingPunct="1">
      <a:defRPr sz="2262" kern="1200">
        <a:solidFill>
          <a:schemeClr val="tx1"/>
        </a:solidFill>
        <a:latin typeface="+mn-lt"/>
        <a:ea typeface="+mn-ea"/>
        <a:cs typeface="+mn-cs"/>
      </a:defRPr>
    </a:lvl7pPr>
    <a:lvl8pPr marL="4023032" algn="l" defTabSz="1149437" rtl="0" eaLnBrk="1" latinLnBrk="0" hangingPunct="1">
      <a:defRPr sz="2262" kern="1200">
        <a:solidFill>
          <a:schemeClr val="tx1"/>
        </a:solidFill>
        <a:latin typeface="+mn-lt"/>
        <a:ea typeface="+mn-ea"/>
        <a:cs typeface="+mn-cs"/>
      </a:defRPr>
    </a:lvl8pPr>
    <a:lvl9pPr marL="4597751" algn="l" defTabSz="1149437" rtl="0" eaLnBrk="1" latinLnBrk="0" hangingPunct="1">
      <a:defRPr sz="22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331" y="75"/>
      </p:cViewPr>
      <p:guideLst>
        <p:guide orient="horz" pos="4032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3976796"/>
            <a:ext cx="6995160" cy="2744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7254240"/>
            <a:ext cx="576072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5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8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1EDB-8E3A-480C-BEE7-BFDA232B978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6DF-761A-400A-96F2-D392980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1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1EDB-8E3A-480C-BEE7-BFDA232B978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6DF-761A-400A-96F2-D392980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74846" y="684531"/>
            <a:ext cx="1388746" cy="145618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612" y="684531"/>
            <a:ext cx="4029076" cy="145618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1EDB-8E3A-480C-BEE7-BFDA232B978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6DF-761A-400A-96F2-D392980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1EDB-8E3A-480C-BEE7-BFDA232B978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6DF-761A-400A-96F2-D392980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8226214"/>
            <a:ext cx="6995160" cy="2542540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5425868"/>
            <a:ext cx="6995160" cy="2800349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79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59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39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1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89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78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57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3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1EDB-8E3A-480C-BEE7-BFDA232B978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6DF-761A-400A-96F2-D392980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612" y="3982723"/>
            <a:ext cx="2708910" cy="11263631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82" y="3982723"/>
            <a:ext cx="2708910" cy="11263631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1EDB-8E3A-480C-BEE7-BFDA232B978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6DF-761A-400A-96F2-D392980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12658"/>
            <a:ext cx="740664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2865545"/>
            <a:ext cx="3636169" cy="119422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98" indent="0">
              <a:buNone/>
              <a:defRPr sz="3000" b="1"/>
            </a:lvl2pPr>
            <a:lvl3pPr marL="1371594" indent="0">
              <a:buNone/>
              <a:defRPr sz="2700" b="1"/>
            </a:lvl3pPr>
            <a:lvl4pPr marL="2057391" indent="0">
              <a:buNone/>
              <a:defRPr sz="2400" b="1"/>
            </a:lvl4pPr>
            <a:lvl5pPr marL="2743188" indent="0">
              <a:buNone/>
              <a:defRPr sz="2400" b="1"/>
            </a:lvl5pPr>
            <a:lvl6pPr marL="3428985" indent="0">
              <a:buNone/>
              <a:defRPr sz="2400" b="1"/>
            </a:lvl6pPr>
            <a:lvl7pPr marL="4114782" indent="0">
              <a:buNone/>
              <a:defRPr sz="2400" b="1"/>
            </a:lvl7pPr>
            <a:lvl8pPr marL="4800579" indent="0">
              <a:buNone/>
              <a:defRPr sz="2400" b="1"/>
            </a:lvl8pPr>
            <a:lvl9pPr marL="5486375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4059767"/>
            <a:ext cx="3636169" cy="737573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4" y="2865545"/>
            <a:ext cx="3637596" cy="119422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98" indent="0">
              <a:buNone/>
              <a:defRPr sz="3000" b="1"/>
            </a:lvl2pPr>
            <a:lvl3pPr marL="1371594" indent="0">
              <a:buNone/>
              <a:defRPr sz="2700" b="1"/>
            </a:lvl3pPr>
            <a:lvl4pPr marL="2057391" indent="0">
              <a:buNone/>
              <a:defRPr sz="2400" b="1"/>
            </a:lvl4pPr>
            <a:lvl5pPr marL="2743188" indent="0">
              <a:buNone/>
              <a:defRPr sz="2400" b="1"/>
            </a:lvl5pPr>
            <a:lvl6pPr marL="3428985" indent="0">
              <a:buNone/>
              <a:defRPr sz="2400" b="1"/>
            </a:lvl6pPr>
            <a:lvl7pPr marL="4114782" indent="0">
              <a:buNone/>
              <a:defRPr sz="2400" b="1"/>
            </a:lvl7pPr>
            <a:lvl8pPr marL="4800579" indent="0">
              <a:buNone/>
              <a:defRPr sz="2400" b="1"/>
            </a:lvl8pPr>
            <a:lvl9pPr marL="5486375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4" y="4059767"/>
            <a:ext cx="3637596" cy="737573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1EDB-8E3A-480C-BEE7-BFDA232B978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6DF-761A-400A-96F2-D392980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1EDB-8E3A-480C-BEE7-BFDA232B978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6DF-761A-400A-96F2-D392980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3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1EDB-8E3A-480C-BEE7-BFDA232B978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6DF-761A-400A-96F2-D392980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509694"/>
            <a:ext cx="2707481" cy="216916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509697"/>
            <a:ext cx="4600576" cy="10925811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1" y="2678857"/>
            <a:ext cx="2707481" cy="8756651"/>
          </a:xfrm>
        </p:spPr>
        <p:txBody>
          <a:bodyPr/>
          <a:lstStyle>
            <a:lvl1pPr marL="0" indent="0">
              <a:buNone/>
              <a:defRPr sz="2100"/>
            </a:lvl1pPr>
            <a:lvl2pPr marL="685798" indent="0">
              <a:buNone/>
              <a:defRPr sz="1800"/>
            </a:lvl2pPr>
            <a:lvl3pPr marL="1371594" indent="0">
              <a:buNone/>
              <a:defRPr sz="1500"/>
            </a:lvl3pPr>
            <a:lvl4pPr marL="2057391" indent="0">
              <a:buNone/>
              <a:defRPr sz="1350"/>
            </a:lvl4pPr>
            <a:lvl5pPr marL="2743188" indent="0">
              <a:buNone/>
              <a:defRPr sz="1350"/>
            </a:lvl5pPr>
            <a:lvl6pPr marL="3428985" indent="0">
              <a:buNone/>
              <a:defRPr sz="1350"/>
            </a:lvl6pPr>
            <a:lvl7pPr marL="4114782" indent="0">
              <a:buNone/>
              <a:defRPr sz="1350"/>
            </a:lvl7pPr>
            <a:lvl8pPr marL="4800579" indent="0">
              <a:buNone/>
              <a:defRPr sz="1350"/>
            </a:lvl8pPr>
            <a:lvl9pPr marL="5486375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1EDB-8E3A-480C-BEE7-BFDA232B978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6DF-761A-400A-96F2-D392980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9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8961123"/>
            <a:ext cx="4937760" cy="105791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1143846"/>
            <a:ext cx="4937760" cy="7680960"/>
          </a:xfrm>
        </p:spPr>
        <p:txBody>
          <a:bodyPr/>
          <a:lstStyle>
            <a:lvl1pPr marL="0" indent="0">
              <a:buNone/>
              <a:defRPr sz="4800"/>
            </a:lvl1pPr>
            <a:lvl2pPr marL="685798" indent="0">
              <a:buNone/>
              <a:defRPr sz="4200"/>
            </a:lvl2pPr>
            <a:lvl3pPr marL="1371594" indent="0">
              <a:buNone/>
              <a:defRPr sz="3600"/>
            </a:lvl3pPr>
            <a:lvl4pPr marL="2057391" indent="0">
              <a:buNone/>
              <a:defRPr sz="3000"/>
            </a:lvl4pPr>
            <a:lvl5pPr marL="2743188" indent="0">
              <a:buNone/>
              <a:defRPr sz="3000"/>
            </a:lvl5pPr>
            <a:lvl6pPr marL="3428985" indent="0">
              <a:buNone/>
              <a:defRPr sz="3000"/>
            </a:lvl6pPr>
            <a:lvl7pPr marL="4114782" indent="0">
              <a:buNone/>
              <a:defRPr sz="3000"/>
            </a:lvl7pPr>
            <a:lvl8pPr marL="4800579" indent="0">
              <a:buNone/>
              <a:defRPr sz="3000"/>
            </a:lvl8pPr>
            <a:lvl9pPr marL="5486375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10019034"/>
            <a:ext cx="4937760" cy="1502409"/>
          </a:xfrm>
        </p:spPr>
        <p:txBody>
          <a:bodyPr/>
          <a:lstStyle>
            <a:lvl1pPr marL="0" indent="0">
              <a:buNone/>
              <a:defRPr sz="2100"/>
            </a:lvl1pPr>
            <a:lvl2pPr marL="685798" indent="0">
              <a:buNone/>
              <a:defRPr sz="1800"/>
            </a:lvl2pPr>
            <a:lvl3pPr marL="1371594" indent="0">
              <a:buNone/>
              <a:defRPr sz="1500"/>
            </a:lvl3pPr>
            <a:lvl4pPr marL="2057391" indent="0">
              <a:buNone/>
              <a:defRPr sz="1350"/>
            </a:lvl4pPr>
            <a:lvl5pPr marL="2743188" indent="0">
              <a:buNone/>
              <a:defRPr sz="1350"/>
            </a:lvl5pPr>
            <a:lvl6pPr marL="3428985" indent="0">
              <a:buNone/>
              <a:defRPr sz="1350"/>
            </a:lvl6pPr>
            <a:lvl7pPr marL="4114782" indent="0">
              <a:buNone/>
              <a:defRPr sz="1350"/>
            </a:lvl7pPr>
            <a:lvl8pPr marL="4800579" indent="0">
              <a:buNone/>
              <a:defRPr sz="1350"/>
            </a:lvl8pPr>
            <a:lvl9pPr marL="5486375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1EDB-8E3A-480C-BEE7-BFDA232B978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76DF-761A-400A-96F2-D392980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5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512658"/>
            <a:ext cx="740664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2987042"/>
            <a:ext cx="7406640" cy="844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11865188"/>
            <a:ext cx="1920240" cy="681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61EDB-8E3A-480C-BEE7-BFDA232B978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11865188"/>
            <a:ext cx="2606040" cy="681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11865188"/>
            <a:ext cx="1920240" cy="681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76DF-761A-400A-96F2-D392980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7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71594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48" indent="-514348" algn="l" defTabSz="1371594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19" indent="-428623" algn="l" defTabSz="1371594" rtl="0" eaLnBrk="1" latinLnBrk="0" hangingPunct="1">
        <a:spcBef>
          <a:spcPct val="20000"/>
        </a:spcBef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492" indent="-342898" algn="l" defTabSz="137159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290" indent="-342898" algn="l" defTabSz="137159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085" indent="-342898" algn="l" defTabSz="1371594" rtl="0" eaLnBrk="1" latinLnBrk="0" hangingPunct="1">
        <a:spcBef>
          <a:spcPct val="20000"/>
        </a:spcBef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883" indent="-342898" algn="l" defTabSz="137159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681" indent="-342898" algn="l" defTabSz="137159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478" indent="-342898" algn="l" defTabSz="137159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274" indent="-342898" algn="l" defTabSz="137159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8" algn="l" defTabSz="137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94" algn="l" defTabSz="137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91" algn="l" defTabSz="137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88" algn="l" defTabSz="137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985" algn="l" defTabSz="137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782" algn="l" defTabSz="137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579" algn="l" defTabSz="137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375" algn="l" defTabSz="137159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54EF25-1B15-414C-BE0D-8439E362ABC3}"/>
              </a:ext>
            </a:extLst>
          </p:cNvPr>
          <p:cNvSpPr/>
          <p:nvPr/>
        </p:nvSpPr>
        <p:spPr>
          <a:xfrm>
            <a:off x="624590" y="8839465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719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9437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4156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8875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94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4831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03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7751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ffectLst/>
              </a:rPr>
              <a:t>Type vocabulary word and definition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737225-FB3F-4FC5-8FA2-457379BEF5AD}"/>
              </a:ext>
            </a:extLst>
          </p:cNvPr>
          <p:cNvSpPr/>
          <p:nvPr/>
        </p:nvSpPr>
        <p:spPr>
          <a:xfrm>
            <a:off x="609600" y="3262553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719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9437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4156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8875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94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4831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03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7751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ffectLst/>
              </a:rPr>
              <a:t>Type vocabulary word and definition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0912AF-E623-4C37-B185-691023BD3F5E}"/>
              </a:ext>
            </a:extLst>
          </p:cNvPr>
          <p:cNvSpPr/>
          <p:nvPr/>
        </p:nvSpPr>
        <p:spPr>
          <a:xfrm>
            <a:off x="604603" y="3890497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719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9437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4156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8875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94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4831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03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7751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ffectLst/>
              </a:rPr>
              <a:t>Type vocabulary word and definition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66D2E-8F0E-45D3-B8F2-159ACC497F98}"/>
              </a:ext>
            </a:extLst>
          </p:cNvPr>
          <p:cNvSpPr/>
          <p:nvPr/>
        </p:nvSpPr>
        <p:spPr>
          <a:xfrm>
            <a:off x="604603" y="4560927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719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9437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4156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8875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94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4831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03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7751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ffectLst/>
              </a:rPr>
              <a:t>Type vocabulary word and definition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3C598-0F2C-49C6-89BB-D869DA497E15}"/>
              </a:ext>
            </a:extLst>
          </p:cNvPr>
          <p:cNvSpPr/>
          <p:nvPr/>
        </p:nvSpPr>
        <p:spPr>
          <a:xfrm>
            <a:off x="664564" y="5155374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719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9437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4156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8875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94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4831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03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7751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ffectLst/>
              </a:rPr>
              <a:t>Type vocabulary word and definition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70FFA-7822-4B7F-A6B2-8CF1817D4321}"/>
              </a:ext>
            </a:extLst>
          </p:cNvPr>
          <p:cNvSpPr/>
          <p:nvPr/>
        </p:nvSpPr>
        <p:spPr>
          <a:xfrm>
            <a:off x="664564" y="5780026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719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9437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4156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8875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94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4831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03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7751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ffectLst/>
              </a:rPr>
              <a:t>Type vocabulary word and definition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869ADA-864B-4F99-A36E-6F7B7E0B0A78}"/>
              </a:ext>
            </a:extLst>
          </p:cNvPr>
          <p:cNvSpPr/>
          <p:nvPr/>
        </p:nvSpPr>
        <p:spPr>
          <a:xfrm>
            <a:off x="624590" y="6426058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719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9437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4156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8875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94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4831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03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7751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ffectLst/>
              </a:rPr>
              <a:t>Type vocabulary word and definition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67A1A1-B323-492B-BD5E-11B1E18A5D54}"/>
              </a:ext>
            </a:extLst>
          </p:cNvPr>
          <p:cNvSpPr/>
          <p:nvPr/>
        </p:nvSpPr>
        <p:spPr>
          <a:xfrm>
            <a:off x="609600" y="6972831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719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9437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4156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8875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94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4831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03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7751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ffectLst/>
              </a:rPr>
              <a:t>Type vocabulary word and definition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FE3B87-4E54-484D-97CB-F646E34EC602}"/>
              </a:ext>
            </a:extLst>
          </p:cNvPr>
          <p:cNvSpPr/>
          <p:nvPr/>
        </p:nvSpPr>
        <p:spPr>
          <a:xfrm>
            <a:off x="612098" y="7608964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719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9437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4156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8875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94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4831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03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7751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ffectLst/>
              </a:rPr>
              <a:t>Type vocabulary word and definition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B109B-145E-47C5-838D-A5553BCD008F}"/>
              </a:ext>
            </a:extLst>
          </p:cNvPr>
          <p:cNvSpPr/>
          <p:nvPr/>
        </p:nvSpPr>
        <p:spPr>
          <a:xfrm>
            <a:off x="710783" y="8252371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719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9437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4156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8875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94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4831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03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7751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ffectLst/>
              </a:rPr>
              <a:t>Type vocabulary word and definition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30A493-8170-46E3-BBD6-17F9CCB7CF37}"/>
              </a:ext>
            </a:extLst>
          </p:cNvPr>
          <p:cNvSpPr/>
          <p:nvPr/>
        </p:nvSpPr>
        <p:spPr>
          <a:xfrm>
            <a:off x="648325" y="2721820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719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9437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4156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8875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94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4831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03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7751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ffectLst/>
              </a:rPr>
              <a:t>Type vocabulary word and definition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909E5D-D0E6-4A91-8500-06AEE569A7EF}"/>
              </a:ext>
            </a:extLst>
          </p:cNvPr>
          <p:cNvSpPr/>
          <p:nvPr/>
        </p:nvSpPr>
        <p:spPr>
          <a:xfrm>
            <a:off x="682677" y="9489476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719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9437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4156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8875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94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4831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03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7751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ffectLst/>
              </a:rPr>
              <a:t>Type vocabulary word and definition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88B5A6-FE7A-4CB9-94CA-9E7F8459B6E2}"/>
              </a:ext>
            </a:extLst>
          </p:cNvPr>
          <p:cNvSpPr/>
          <p:nvPr/>
        </p:nvSpPr>
        <p:spPr>
          <a:xfrm>
            <a:off x="700790" y="10057629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719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9437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4156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8875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94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4831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03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7751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ffectLst/>
              </a:rPr>
              <a:t>Type vocabulary word and definition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BA3392-FD67-40A4-91DE-6783F547DFC4}"/>
              </a:ext>
            </a:extLst>
          </p:cNvPr>
          <p:cNvSpPr/>
          <p:nvPr/>
        </p:nvSpPr>
        <p:spPr>
          <a:xfrm>
            <a:off x="673621" y="10644618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719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9437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4156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8875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94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4831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03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7751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ffectLst/>
              </a:rPr>
              <a:t>Type vocabulary word and definition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649ADE-601E-4634-AB5F-2A4FCA463475}"/>
              </a:ext>
            </a:extLst>
          </p:cNvPr>
          <p:cNvSpPr/>
          <p:nvPr/>
        </p:nvSpPr>
        <p:spPr>
          <a:xfrm>
            <a:off x="648325" y="11269142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719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9437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4156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8875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594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4831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032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7751" algn="l" defTabSz="1149437" rtl="0" eaLnBrk="1" latinLnBrk="0" hangingPunct="1">
              <a:defRPr sz="22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ffectLst/>
              </a:rPr>
              <a:t>Type vocabulary word and definition here</a:t>
            </a:r>
          </a:p>
        </p:txBody>
      </p:sp>
    </p:spTree>
    <p:extLst>
      <p:ext uri="{BB962C8B-B14F-4D97-AF65-F5344CB8AC3E}">
        <p14:creationId xmlns:p14="http://schemas.microsoft.com/office/powerpoint/2010/main" val="194820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83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3FF6867-BA0D-4061-92B1-293358EF209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40478563"/>
              </p:ext>
            </p:extLst>
          </p:nvPr>
        </p:nvGraphicFramePr>
        <p:xfrm>
          <a:off x="457200" y="802101"/>
          <a:ext cx="7315200" cy="731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04201822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1447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9968793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568416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0094718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79049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377166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374513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719463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728591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5177588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8206625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517009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2952342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267544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162886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0423917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068319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676685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009325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3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989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6031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7592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728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24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041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214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460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10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809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8988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496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924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853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839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149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7115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3456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7776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A4368D8-63F0-4BA7-AF3D-ECB013FC69E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4495800" y="1981200"/>
            <a:ext cx="4038600" cy="357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in the boxes to add each letter for your words. Once you have all of your words added, number each word 1-15 (type the number in the box before your word). You may highlight and shade the boxes not used.</a:t>
            </a:r>
          </a:p>
          <a:p>
            <a:r>
              <a:rPr lang="en-US" dirty="0"/>
              <a:t>In the Across and Down columns, write the word’s number followed by the clue.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2D793-6076-4051-AE53-813C4A2C564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42900" y="8456977"/>
            <a:ext cx="2971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600" dirty="0"/>
              <a:t>Clue</a:t>
            </a:r>
          </a:p>
          <a:p>
            <a:pPr marL="457200" indent="-457200">
              <a:buAutoNum type="arabicPeriod"/>
            </a:pPr>
            <a:r>
              <a:rPr lang="en-US" sz="1600" dirty="0"/>
              <a:t>Clue</a:t>
            </a:r>
          </a:p>
          <a:p>
            <a:pPr marL="457200" indent="-457200">
              <a:buAutoNum type="arabicPeriod"/>
            </a:pPr>
            <a:r>
              <a:rPr lang="en-US" sz="1600" dirty="0"/>
              <a:t>Clue</a:t>
            </a:r>
          </a:p>
          <a:p>
            <a:pPr marL="457200" indent="-457200">
              <a:buAutoNum type="arabicPeriod"/>
            </a:pPr>
            <a:r>
              <a:rPr lang="en-US" sz="1600" dirty="0"/>
              <a:t>Clue</a:t>
            </a:r>
          </a:p>
          <a:p>
            <a:pPr marL="457200" indent="-457200">
              <a:buAutoNum type="arabicPeriod"/>
            </a:pPr>
            <a:r>
              <a:rPr lang="en-US" sz="1600" dirty="0"/>
              <a:t>Clue</a:t>
            </a:r>
          </a:p>
          <a:p>
            <a:pPr marL="457200" indent="-457200">
              <a:buAutoNum type="arabicPeriod"/>
            </a:pPr>
            <a:r>
              <a:rPr lang="en-US" sz="1600" dirty="0"/>
              <a:t>Clue</a:t>
            </a:r>
          </a:p>
          <a:p>
            <a:pPr marL="457200" indent="-457200">
              <a:buAutoNum type="arabicPeriod"/>
            </a:pPr>
            <a:r>
              <a:rPr lang="en-US" sz="1600" dirty="0"/>
              <a:t>Clue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68610-C738-4D6E-B7E6-A6342734E96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886200" y="8456977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8. Clue</a:t>
            </a:r>
          </a:p>
          <a:p>
            <a:r>
              <a:rPr lang="en-US" sz="1600" dirty="0"/>
              <a:t>9. Clue</a:t>
            </a:r>
          </a:p>
          <a:p>
            <a:r>
              <a:rPr lang="en-US" sz="1600" dirty="0"/>
              <a:t>10. Clue</a:t>
            </a:r>
          </a:p>
          <a:p>
            <a:r>
              <a:rPr lang="en-US" sz="1600" dirty="0"/>
              <a:t>11. Clue</a:t>
            </a:r>
          </a:p>
          <a:p>
            <a:r>
              <a:rPr lang="en-US" sz="1600" dirty="0"/>
              <a:t>12. Clue</a:t>
            </a:r>
          </a:p>
          <a:p>
            <a:r>
              <a:rPr lang="en-US" sz="1600" dirty="0"/>
              <a:t>13. Clue</a:t>
            </a:r>
          </a:p>
          <a:p>
            <a:r>
              <a:rPr lang="en-US" sz="1600" dirty="0"/>
              <a:t>14. Clue</a:t>
            </a:r>
          </a:p>
          <a:p>
            <a:r>
              <a:rPr lang="en-US" sz="1600" dirty="0"/>
              <a:t>15. Clue</a:t>
            </a:r>
          </a:p>
          <a:p>
            <a:r>
              <a:rPr lang="en-US" sz="1600" dirty="0"/>
              <a:t>*change the numbers as needed</a:t>
            </a:r>
          </a:p>
        </p:txBody>
      </p:sp>
    </p:spTree>
    <p:extLst>
      <p:ext uri="{BB962C8B-B14F-4D97-AF65-F5344CB8AC3E}">
        <p14:creationId xmlns:p14="http://schemas.microsoft.com/office/powerpoint/2010/main" val="2875927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TTEN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189</Words>
  <Application>Microsoft Office PowerPoint</Application>
  <PresentationFormat>Custom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</dc:creator>
  <cp:lastModifiedBy>Andrea Annas</cp:lastModifiedBy>
  <cp:revision>34</cp:revision>
  <dcterms:created xsi:type="dcterms:W3CDTF">2015-04-26T19:48:02Z</dcterms:created>
  <dcterms:modified xsi:type="dcterms:W3CDTF">2020-03-24T14:54:48Z</dcterms:modified>
</cp:coreProperties>
</file>