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73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8B27-E0B3-4193-9B3D-7B3DE4BADD6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937C-9482-42E7-BA8E-735D4176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5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8B27-E0B3-4193-9B3D-7B3DE4BADD6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937C-9482-42E7-BA8E-735D4176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8B27-E0B3-4193-9B3D-7B3DE4BADD6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937C-9482-42E7-BA8E-735D4176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8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8B27-E0B3-4193-9B3D-7B3DE4BADD6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937C-9482-42E7-BA8E-735D4176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7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8B27-E0B3-4193-9B3D-7B3DE4BADD6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937C-9482-42E7-BA8E-735D4176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4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8B27-E0B3-4193-9B3D-7B3DE4BADD6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937C-9482-42E7-BA8E-735D4176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4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8B27-E0B3-4193-9B3D-7B3DE4BADD6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937C-9482-42E7-BA8E-735D4176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8B27-E0B3-4193-9B3D-7B3DE4BADD6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937C-9482-42E7-BA8E-735D4176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6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8B27-E0B3-4193-9B3D-7B3DE4BADD6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937C-9482-42E7-BA8E-735D4176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8B27-E0B3-4193-9B3D-7B3DE4BADD6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937C-9482-42E7-BA8E-735D4176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1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8B27-E0B3-4193-9B3D-7B3DE4BADD6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937C-9482-42E7-BA8E-735D4176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4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A8B27-E0B3-4193-9B3D-7B3DE4BADD6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1937C-9482-42E7-BA8E-735D4176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1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6F697-45E5-49CC-A491-0D9D89807713}"/>
              </a:ext>
            </a:extLst>
          </p:cNvPr>
          <p:cNvSpPr txBox="1"/>
          <p:nvPr/>
        </p:nvSpPr>
        <p:spPr>
          <a:xfrm>
            <a:off x="6148929" y="-10951"/>
            <a:ext cx="1623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2B1462-D9F7-4C4E-B76F-F694CC9680F6}"/>
              </a:ext>
            </a:extLst>
          </p:cNvPr>
          <p:cNvSpPr txBox="1"/>
          <p:nvPr/>
        </p:nvSpPr>
        <p:spPr>
          <a:xfrm>
            <a:off x="3366489" y="59317"/>
            <a:ext cx="1623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 here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624346-F569-4B5F-867B-871D3EB72940}"/>
              </a:ext>
            </a:extLst>
          </p:cNvPr>
          <p:cNvSpPr txBox="1"/>
          <p:nvPr/>
        </p:nvSpPr>
        <p:spPr>
          <a:xfrm>
            <a:off x="3366488" y="431648"/>
            <a:ext cx="1623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 here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5DF5D4-52D2-4277-B53C-A6EF65FD56CD}"/>
              </a:ext>
            </a:extLst>
          </p:cNvPr>
          <p:cNvSpPr txBox="1"/>
          <p:nvPr/>
        </p:nvSpPr>
        <p:spPr>
          <a:xfrm>
            <a:off x="1132505" y="1105128"/>
            <a:ext cx="2453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 here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6AE79D-6A4C-45C3-B4A7-5BB045BED4AE}"/>
              </a:ext>
            </a:extLst>
          </p:cNvPr>
          <p:cNvSpPr txBox="1"/>
          <p:nvPr/>
        </p:nvSpPr>
        <p:spPr>
          <a:xfrm>
            <a:off x="207154" y="3202225"/>
            <a:ext cx="1623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 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ECBB09-45AF-41CE-995D-F8D5010DB25D}"/>
              </a:ext>
            </a:extLst>
          </p:cNvPr>
          <p:cNvSpPr txBox="1"/>
          <p:nvPr/>
        </p:nvSpPr>
        <p:spPr>
          <a:xfrm>
            <a:off x="4525458" y="1203686"/>
            <a:ext cx="1623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 here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97B0F0-579A-4C59-9A7C-34A0F859A032}"/>
              </a:ext>
            </a:extLst>
          </p:cNvPr>
          <p:cNvSpPr txBox="1"/>
          <p:nvPr/>
        </p:nvSpPr>
        <p:spPr>
          <a:xfrm>
            <a:off x="-52929" y="8479646"/>
            <a:ext cx="726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Type event here or add image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43BCF2-1A0F-4F29-A09F-9B7401AD25C3}"/>
              </a:ext>
            </a:extLst>
          </p:cNvPr>
          <p:cNvSpPr txBox="1"/>
          <p:nvPr/>
        </p:nvSpPr>
        <p:spPr>
          <a:xfrm>
            <a:off x="769300" y="8308995"/>
            <a:ext cx="726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Type event here or add image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F5D461-1BFF-40D7-AD0B-80A8DEFB99D2}"/>
              </a:ext>
            </a:extLst>
          </p:cNvPr>
          <p:cNvSpPr txBox="1"/>
          <p:nvPr/>
        </p:nvSpPr>
        <p:spPr>
          <a:xfrm>
            <a:off x="1575103" y="8577291"/>
            <a:ext cx="726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Type event here or add image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0D0FAA-4506-4FB0-BBAA-147B8FF79C9E}"/>
              </a:ext>
            </a:extLst>
          </p:cNvPr>
          <p:cNvSpPr txBox="1"/>
          <p:nvPr/>
        </p:nvSpPr>
        <p:spPr>
          <a:xfrm>
            <a:off x="2364938" y="8816826"/>
            <a:ext cx="726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Type event here or add image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D4E411-14C1-49BA-AA46-F27159C86A66}"/>
              </a:ext>
            </a:extLst>
          </p:cNvPr>
          <p:cNvSpPr txBox="1"/>
          <p:nvPr/>
        </p:nvSpPr>
        <p:spPr>
          <a:xfrm>
            <a:off x="3291658" y="8659423"/>
            <a:ext cx="726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Type event here or add image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79C668-F0BA-4D09-BA60-154658184B97}"/>
              </a:ext>
            </a:extLst>
          </p:cNvPr>
          <p:cNvSpPr txBox="1"/>
          <p:nvPr/>
        </p:nvSpPr>
        <p:spPr>
          <a:xfrm>
            <a:off x="4081493" y="8308995"/>
            <a:ext cx="726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Type event here or add image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A9DEFA-9F37-4E5E-8395-17517B869E56}"/>
              </a:ext>
            </a:extLst>
          </p:cNvPr>
          <p:cNvSpPr txBox="1"/>
          <p:nvPr/>
        </p:nvSpPr>
        <p:spPr>
          <a:xfrm>
            <a:off x="4989959" y="8181706"/>
            <a:ext cx="726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Type event here or add image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254AAA-69BD-42B9-B620-B16B331185A9}"/>
              </a:ext>
            </a:extLst>
          </p:cNvPr>
          <p:cNvSpPr txBox="1"/>
          <p:nvPr/>
        </p:nvSpPr>
        <p:spPr>
          <a:xfrm>
            <a:off x="6040334" y="8418503"/>
            <a:ext cx="726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Type event here or add image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D96CD3-33A7-4B5D-8DEA-36C5686E895A}"/>
              </a:ext>
            </a:extLst>
          </p:cNvPr>
          <p:cNvSpPr txBox="1"/>
          <p:nvPr/>
        </p:nvSpPr>
        <p:spPr>
          <a:xfrm>
            <a:off x="7030481" y="8629308"/>
            <a:ext cx="726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Type event here or add image</a:t>
            </a:r>
          </a:p>
        </p:txBody>
      </p:sp>
    </p:spTree>
    <p:extLst>
      <p:ext uri="{BB962C8B-B14F-4D97-AF65-F5344CB8AC3E}">
        <p14:creationId xmlns:p14="http://schemas.microsoft.com/office/powerpoint/2010/main" val="157967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88545873-251C-4C16-B942-741781EF0E0F}"/>
              </a:ext>
            </a:extLst>
          </p:cNvPr>
          <p:cNvSpPr txBox="1"/>
          <p:nvPr/>
        </p:nvSpPr>
        <p:spPr>
          <a:xfrm>
            <a:off x="6148929" y="0"/>
            <a:ext cx="1623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077046-B0AD-41B1-BB96-023CFEA26F6C}"/>
              </a:ext>
            </a:extLst>
          </p:cNvPr>
          <p:cNvSpPr txBox="1"/>
          <p:nvPr/>
        </p:nvSpPr>
        <p:spPr>
          <a:xfrm>
            <a:off x="911661" y="497353"/>
            <a:ext cx="226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 here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71A332-58BF-4E6D-BAB0-6063FE1FE497}"/>
              </a:ext>
            </a:extLst>
          </p:cNvPr>
          <p:cNvSpPr txBox="1"/>
          <p:nvPr/>
        </p:nvSpPr>
        <p:spPr>
          <a:xfrm>
            <a:off x="489139" y="3601020"/>
            <a:ext cx="226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 here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F9421F-FCEE-4854-B102-CE111C227195}"/>
              </a:ext>
            </a:extLst>
          </p:cNvPr>
          <p:cNvSpPr txBox="1"/>
          <p:nvPr/>
        </p:nvSpPr>
        <p:spPr>
          <a:xfrm>
            <a:off x="790288" y="6984848"/>
            <a:ext cx="226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 here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E6E1AB-2CCE-4563-9ED2-F217177FA013}"/>
              </a:ext>
            </a:extLst>
          </p:cNvPr>
          <p:cNvSpPr txBox="1"/>
          <p:nvPr/>
        </p:nvSpPr>
        <p:spPr>
          <a:xfrm>
            <a:off x="3181236" y="4581125"/>
            <a:ext cx="2529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 here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498759-0CC3-485A-8417-9914C6250AB6}"/>
              </a:ext>
            </a:extLst>
          </p:cNvPr>
          <p:cNvSpPr txBox="1"/>
          <p:nvPr/>
        </p:nvSpPr>
        <p:spPr>
          <a:xfrm>
            <a:off x="6637613" y="1263003"/>
            <a:ext cx="1134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 here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D704C58-5934-4C99-A1E4-C05D1A2B200C}"/>
              </a:ext>
            </a:extLst>
          </p:cNvPr>
          <p:cNvSpPr txBox="1"/>
          <p:nvPr/>
        </p:nvSpPr>
        <p:spPr>
          <a:xfrm rot="552624">
            <a:off x="6268704" y="4008482"/>
            <a:ext cx="1311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Type definition here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4ECDE3-42D3-4C25-92AE-4CBE9DE9968C}"/>
              </a:ext>
            </a:extLst>
          </p:cNvPr>
          <p:cNvSpPr txBox="1"/>
          <p:nvPr/>
        </p:nvSpPr>
        <p:spPr>
          <a:xfrm rot="20825734">
            <a:off x="6099081" y="4906089"/>
            <a:ext cx="1311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Type definition here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A2AEA7-77C0-4360-B0AF-17100546047D}"/>
              </a:ext>
            </a:extLst>
          </p:cNvPr>
          <p:cNvSpPr txBox="1"/>
          <p:nvPr/>
        </p:nvSpPr>
        <p:spPr>
          <a:xfrm rot="321593">
            <a:off x="6261309" y="6044435"/>
            <a:ext cx="1311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Type definition here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EBB0FF-70EA-40E0-A849-B7CABB9D4037}"/>
              </a:ext>
            </a:extLst>
          </p:cNvPr>
          <p:cNvSpPr txBox="1"/>
          <p:nvPr/>
        </p:nvSpPr>
        <p:spPr>
          <a:xfrm>
            <a:off x="6258691" y="7215696"/>
            <a:ext cx="1311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Type definition here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05817F-3C04-4005-AB1E-C28380DB9D05}"/>
              </a:ext>
            </a:extLst>
          </p:cNvPr>
          <p:cNvSpPr txBox="1"/>
          <p:nvPr/>
        </p:nvSpPr>
        <p:spPr>
          <a:xfrm rot="20844902">
            <a:off x="6062258" y="8203124"/>
            <a:ext cx="1311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Type definition here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F2E7C3-E7B0-4855-924C-6CC3B025AA48}"/>
              </a:ext>
            </a:extLst>
          </p:cNvPr>
          <p:cNvSpPr txBox="1"/>
          <p:nvPr/>
        </p:nvSpPr>
        <p:spPr>
          <a:xfrm rot="552624">
            <a:off x="6207563" y="9225257"/>
            <a:ext cx="1311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Type definition here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FD3979-F54E-4274-8C93-EEE8B1679BE5}"/>
              </a:ext>
            </a:extLst>
          </p:cNvPr>
          <p:cNvSpPr txBox="1"/>
          <p:nvPr/>
        </p:nvSpPr>
        <p:spPr>
          <a:xfrm rot="21182672">
            <a:off x="4055711" y="9023633"/>
            <a:ext cx="1311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Type definition here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A531D1-B6E5-40D9-AF3A-A37FC13FE601}"/>
              </a:ext>
            </a:extLst>
          </p:cNvPr>
          <p:cNvSpPr txBox="1"/>
          <p:nvPr/>
        </p:nvSpPr>
        <p:spPr>
          <a:xfrm rot="16762874">
            <a:off x="5601632" y="4041653"/>
            <a:ext cx="845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Vocab Word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040347-8859-4338-82B8-950439C4A90D}"/>
              </a:ext>
            </a:extLst>
          </p:cNvPr>
          <p:cNvSpPr txBox="1"/>
          <p:nvPr/>
        </p:nvSpPr>
        <p:spPr>
          <a:xfrm rot="15571247">
            <a:off x="5511712" y="5334000"/>
            <a:ext cx="882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Vocab Word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5DE192-9BE0-4EF9-8529-A5225DBEEE4A}"/>
              </a:ext>
            </a:extLst>
          </p:cNvPr>
          <p:cNvSpPr txBox="1"/>
          <p:nvPr/>
        </p:nvSpPr>
        <p:spPr>
          <a:xfrm rot="16474990">
            <a:off x="5597266" y="6271734"/>
            <a:ext cx="857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Vocab Word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36CBEDB-B1A8-4A78-936D-DEFA806A490D}"/>
              </a:ext>
            </a:extLst>
          </p:cNvPr>
          <p:cNvSpPr txBox="1"/>
          <p:nvPr/>
        </p:nvSpPr>
        <p:spPr>
          <a:xfrm rot="16200000">
            <a:off x="5515459" y="7377936"/>
            <a:ext cx="987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Vocab Word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74D5F3-F31A-4E93-A8C6-189A8396E15E}"/>
              </a:ext>
            </a:extLst>
          </p:cNvPr>
          <p:cNvSpPr txBox="1"/>
          <p:nvPr/>
        </p:nvSpPr>
        <p:spPr>
          <a:xfrm rot="15549610">
            <a:off x="5547531" y="8557821"/>
            <a:ext cx="890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Vocab Word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A7B80A-694B-4746-B8B6-EE2B23F04BEF}"/>
              </a:ext>
            </a:extLst>
          </p:cNvPr>
          <p:cNvSpPr txBox="1"/>
          <p:nvPr/>
        </p:nvSpPr>
        <p:spPr>
          <a:xfrm rot="16762874">
            <a:off x="5567074" y="9406469"/>
            <a:ext cx="864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Vocab Word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E1CFA71-5A12-4595-80A3-91DF11E349A9}"/>
              </a:ext>
            </a:extLst>
          </p:cNvPr>
          <p:cNvSpPr txBox="1"/>
          <p:nvPr/>
        </p:nvSpPr>
        <p:spPr>
          <a:xfrm rot="15433389">
            <a:off x="3459874" y="9411706"/>
            <a:ext cx="948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Vocab Word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495E8A-F57C-471C-84F4-7074BA5BEDEC}"/>
              </a:ext>
            </a:extLst>
          </p:cNvPr>
          <p:cNvSpPr txBox="1"/>
          <p:nvPr/>
        </p:nvSpPr>
        <p:spPr>
          <a:xfrm>
            <a:off x="4315566" y="3185650"/>
            <a:ext cx="226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440DB0-89E2-42E5-A402-DC168FFECAD8}"/>
              </a:ext>
            </a:extLst>
          </p:cNvPr>
          <p:cNvSpPr txBox="1"/>
          <p:nvPr/>
        </p:nvSpPr>
        <p:spPr>
          <a:xfrm>
            <a:off x="3886200" y="909046"/>
            <a:ext cx="21649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a drawing tool to draw a picture of something you learned. You may also describe what you would draw instead.</a:t>
            </a:r>
          </a:p>
        </p:txBody>
      </p:sp>
    </p:spTree>
    <p:extLst>
      <p:ext uri="{BB962C8B-B14F-4D97-AF65-F5344CB8AC3E}">
        <p14:creationId xmlns:p14="http://schemas.microsoft.com/office/powerpoint/2010/main" val="35254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681</TotalTime>
  <Words>138</Words>
  <Application>Microsoft Office PowerPoint</Application>
  <PresentationFormat>Custom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Annas</dc:creator>
  <cp:lastModifiedBy>Andrea Annas</cp:lastModifiedBy>
  <cp:revision>44</cp:revision>
  <dcterms:created xsi:type="dcterms:W3CDTF">2019-04-17T20:56:11Z</dcterms:created>
  <dcterms:modified xsi:type="dcterms:W3CDTF">2020-03-24T16:32:06Z</dcterms:modified>
</cp:coreProperties>
</file>