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043" y="5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9ACF-51B6-457F-921F-D13615F9D79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5178-6D1D-4CE0-844F-359450A5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1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32B3D-E9B2-4D25-86ED-C14C166C8360}"/>
              </a:ext>
            </a:extLst>
          </p:cNvPr>
          <p:cNvSpPr txBox="1"/>
          <p:nvPr/>
        </p:nvSpPr>
        <p:spPr>
          <a:xfrm>
            <a:off x="457200" y="138251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toolbar to add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DC364-FFF6-4202-B8FD-2932565E1CF1}"/>
              </a:ext>
            </a:extLst>
          </p:cNvPr>
          <p:cNvSpPr txBox="1"/>
          <p:nvPr/>
        </p:nvSpPr>
        <p:spPr>
          <a:xfrm>
            <a:off x="3657600" y="137188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toolbar to add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5B13B-8077-490D-A188-F19E61E95007}"/>
              </a:ext>
            </a:extLst>
          </p:cNvPr>
          <p:cNvSpPr txBox="1"/>
          <p:nvPr/>
        </p:nvSpPr>
        <p:spPr>
          <a:xfrm>
            <a:off x="609600" y="55626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toolbar to add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07E09-8622-4BE2-8638-2FEF1416C4B8}"/>
              </a:ext>
            </a:extLst>
          </p:cNvPr>
          <p:cNvSpPr txBox="1"/>
          <p:nvPr/>
        </p:nvSpPr>
        <p:spPr>
          <a:xfrm>
            <a:off x="4038600" y="55626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toolbar to add images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7631FC5-D1C7-4251-9942-FFD77CA399E3}"/>
              </a:ext>
            </a:extLst>
          </p:cNvPr>
          <p:cNvSpPr txBox="1"/>
          <p:nvPr/>
        </p:nvSpPr>
        <p:spPr>
          <a:xfrm>
            <a:off x="-3048000" y="1143000"/>
            <a:ext cx="2514600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a text box by right clicking on the box and choosing the ‘cut’ option or use the ‘delete’ or ‘backspace’ key on your keyboard.</a:t>
            </a:r>
          </a:p>
        </p:txBody>
      </p:sp>
    </p:spTree>
    <p:extLst>
      <p:ext uri="{BB962C8B-B14F-4D97-AF65-F5344CB8AC3E}">
        <p14:creationId xmlns:p14="http://schemas.microsoft.com/office/powerpoint/2010/main" val="42758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5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27</cp:revision>
  <dcterms:created xsi:type="dcterms:W3CDTF">2015-04-27T14:58:59Z</dcterms:created>
  <dcterms:modified xsi:type="dcterms:W3CDTF">2020-03-24T17:49:06Z</dcterms:modified>
</cp:coreProperties>
</file>