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2043" y="57"/>
      </p:cViewPr>
      <p:guideLst>
        <p:guide orient="horz" pos="2880"/>
        <p:guide pos="216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95AF46-9DA1-438F-845D-CDE8F103324B}"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166053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95AF46-9DA1-438F-845D-CDE8F103324B}"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180867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95AF46-9DA1-438F-845D-CDE8F103324B}"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16961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95AF46-9DA1-438F-845D-CDE8F103324B}"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344910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5AF46-9DA1-438F-845D-CDE8F103324B}"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330898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95AF46-9DA1-438F-845D-CDE8F103324B}"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152257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95AF46-9DA1-438F-845D-CDE8F103324B}"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33484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95AF46-9DA1-438F-845D-CDE8F103324B}"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160735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AF46-9DA1-438F-845D-CDE8F103324B}"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291944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5AF46-9DA1-438F-845D-CDE8F103324B}"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303578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5AF46-9DA1-438F-845D-CDE8F103324B}"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81F-74F7-4754-8CE3-F5FAB8EA5CCA}" type="slidenum">
              <a:rPr lang="en-US" smtClean="0"/>
              <a:t>‹#›</a:t>
            </a:fld>
            <a:endParaRPr lang="en-US"/>
          </a:p>
        </p:txBody>
      </p:sp>
    </p:spTree>
    <p:extLst>
      <p:ext uri="{BB962C8B-B14F-4D97-AF65-F5344CB8AC3E}">
        <p14:creationId xmlns:p14="http://schemas.microsoft.com/office/powerpoint/2010/main" val="9656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E95AF46-9DA1-438F-845D-CDE8F103324B}" type="datetimeFigureOut">
              <a:rPr lang="en-US" smtClean="0"/>
              <a:t>3/24/2020</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689E81F-74F7-4754-8CE3-F5FAB8EA5CCA}" type="slidenum">
              <a:rPr lang="en-US" smtClean="0"/>
              <a:t>‹#›</a:t>
            </a:fld>
            <a:endParaRPr lang="en-US"/>
          </a:p>
        </p:txBody>
      </p:sp>
    </p:spTree>
    <p:extLst>
      <p:ext uri="{BB962C8B-B14F-4D97-AF65-F5344CB8AC3E}">
        <p14:creationId xmlns:p14="http://schemas.microsoft.com/office/powerpoint/2010/main" val="33402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JP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7.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16"/>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91EC45-8DF9-4514-A3ED-A5F6CADA1810}"/>
              </a:ext>
            </a:extLst>
          </p:cNvPr>
          <p:cNvSpPr txBox="1"/>
          <p:nvPr>
            <p:custDataLst>
              <p:tags r:id="rId1"/>
            </p:custDataLst>
          </p:nvPr>
        </p:nvSpPr>
        <p:spPr>
          <a:xfrm>
            <a:off x="228600" y="206515"/>
            <a:ext cx="6728361" cy="707886"/>
          </a:xfrm>
          <a:prstGeom prst="rect">
            <a:avLst/>
          </a:prstGeom>
          <a:noFill/>
        </p:spPr>
        <p:txBody>
          <a:bodyPr wrap="square" rtlCol="0">
            <a:spAutoFit/>
          </a:bodyPr>
          <a:lstStyle/>
          <a:p>
            <a:r>
              <a:rPr lang="en-US" sz="4000" dirty="0">
                <a:latin typeface="Garamond" panose="02020404030301010803" pitchFamily="18" charset="0"/>
                <a:ea typeface="PondMuseum" panose="02000603000000000000" pitchFamily="2" charset="0"/>
              </a:rPr>
              <a:t>Type Your Paper’s Name Here</a:t>
            </a:r>
          </a:p>
        </p:txBody>
      </p:sp>
      <p:sp>
        <p:nvSpPr>
          <p:cNvPr id="7" name="TextBox 6">
            <a:extLst>
              <a:ext uri="{FF2B5EF4-FFF2-40B4-BE49-F238E27FC236}">
                <a16:creationId xmlns:a16="http://schemas.microsoft.com/office/drawing/2014/main" id="{FFEB1842-F35A-4A1E-8878-24DDF3DD5F59}"/>
              </a:ext>
            </a:extLst>
          </p:cNvPr>
          <p:cNvSpPr txBox="1"/>
          <p:nvPr>
            <p:custDataLst>
              <p:tags r:id="rId2"/>
            </p:custDataLst>
          </p:nvPr>
        </p:nvSpPr>
        <p:spPr>
          <a:xfrm>
            <a:off x="53439" y="1120041"/>
            <a:ext cx="6728361" cy="400110"/>
          </a:xfrm>
          <a:prstGeom prst="rect">
            <a:avLst/>
          </a:prstGeom>
          <a:noFill/>
        </p:spPr>
        <p:txBody>
          <a:bodyPr wrap="square" rtlCol="0">
            <a:spAutoFit/>
          </a:bodyPr>
          <a:lstStyle/>
          <a:p>
            <a:r>
              <a:rPr lang="en-US" sz="1100" dirty="0">
                <a:latin typeface="Garamond" panose="02020404030301010803" pitchFamily="18" charset="0"/>
                <a:ea typeface="PondBrizz" panose="02000603000000000000" pitchFamily="2" charset="0"/>
              </a:rPr>
              <a:t>Type Location Here 	                          	Type Date Here                       		Type Price Here	</a:t>
            </a:r>
            <a:r>
              <a:rPr lang="en-US" sz="900" dirty="0">
                <a:latin typeface="PondBrizz" panose="02000603000000000000" pitchFamily="2" charset="0"/>
                <a:ea typeface="PondBrizz" panose="02000603000000000000" pitchFamily="2" charset="0"/>
              </a:rPr>
              <a:t>		</a:t>
            </a:r>
          </a:p>
        </p:txBody>
      </p:sp>
      <p:sp>
        <p:nvSpPr>
          <p:cNvPr id="9" name="TextBox 8">
            <a:extLst>
              <a:ext uri="{FF2B5EF4-FFF2-40B4-BE49-F238E27FC236}">
                <a16:creationId xmlns:a16="http://schemas.microsoft.com/office/drawing/2014/main" id="{2AC33B51-2786-429D-8D6B-5676BA817DA7}"/>
              </a:ext>
            </a:extLst>
          </p:cNvPr>
          <p:cNvSpPr txBox="1"/>
          <p:nvPr>
            <p:custDataLst>
              <p:tags r:id="rId3"/>
            </p:custDataLst>
          </p:nvPr>
        </p:nvSpPr>
        <p:spPr>
          <a:xfrm>
            <a:off x="355269" y="1658594"/>
            <a:ext cx="1971799" cy="1169551"/>
          </a:xfrm>
          <a:prstGeom prst="rect">
            <a:avLst/>
          </a:prstGeom>
          <a:noFill/>
        </p:spPr>
        <p:txBody>
          <a:bodyPr wrap="square" rtlCol="0">
            <a:spAutoFit/>
          </a:bodyPr>
          <a:lstStyle/>
          <a:p>
            <a:pPr algn="ctr"/>
            <a:r>
              <a:rPr lang="en-US" sz="1400" dirty="0">
                <a:latin typeface="Garamond" panose="02020404030301010803" pitchFamily="18" charset="0"/>
                <a:ea typeface="PondBrizz" panose="02000603000000000000" pitchFamily="2" charset="0"/>
              </a:rPr>
              <a:t>Insert an image by copying/pasting and resizing the image to fit in this space. Then, delete this text box.</a:t>
            </a:r>
          </a:p>
        </p:txBody>
      </p:sp>
      <p:sp>
        <p:nvSpPr>
          <p:cNvPr id="10" name="TextBox 9">
            <a:extLst>
              <a:ext uri="{FF2B5EF4-FFF2-40B4-BE49-F238E27FC236}">
                <a16:creationId xmlns:a16="http://schemas.microsoft.com/office/drawing/2014/main" id="{9740B394-28C9-4E38-84BB-766827E7583D}"/>
              </a:ext>
            </a:extLst>
          </p:cNvPr>
          <p:cNvSpPr txBox="1"/>
          <p:nvPr>
            <p:custDataLst>
              <p:tags r:id="rId4"/>
            </p:custDataLst>
          </p:nvPr>
        </p:nvSpPr>
        <p:spPr>
          <a:xfrm>
            <a:off x="53439" y="3302981"/>
            <a:ext cx="2273630" cy="246221"/>
          </a:xfrm>
          <a:prstGeom prst="rect">
            <a:avLst/>
          </a:prstGeom>
          <a:noFill/>
        </p:spPr>
        <p:txBody>
          <a:bodyPr wrap="square" rtlCol="0">
            <a:spAutoFit/>
          </a:bodyPr>
          <a:lstStyle/>
          <a:p>
            <a:r>
              <a:rPr lang="en-US" sz="1000" dirty="0">
                <a:latin typeface="Garamond" panose="02020404030301010803" pitchFamily="18" charset="0"/>
                <a:ea typeface="PondBrizz" panose="02000603000000000000" pitchFamily="2" charset="0"/>
              </a:rPr>
              <a:t>Type image caption here</a:t>
            </a:r>
          </a:p>
        </p:txBody>
      </p:sp>
      <p:sp>
        <p:nvSpPr>
          <p:cNvPr id="12" name="TextBox 11">
            <a:extLst>
              <a:ext uri="{FF2B5EF4-FFF2-40B4-BE49-F238E27FC236}">
                <a16:creationId xmlns:a16="http://schemas.microsoft.com/office/drawing/2014/main" id="{80C24456-4F47-4352-8621-262E88D7E17E}"/>
              </a:ext>
            </a:extLst>
          </p:cNvPr>
          <p:cNvSpPr txBox="1"/>
          <p:nvPr>
            <p:custDataLst>
              <p:tags r:id="rId5"/>
            </p:custDataLst>
          </p:nvPr>
        </p:nvSpPr>
        <p:spPr>
          <a:xfrm>
            <a:off x="100253" y="4215205"/>
            <a:ext cx="2438400" cy="523220"/>
          </a:xfrm>
          <a:prstGeom prst="rect">
            <a:avLst/>
          </a:prstGeom>
          <a:noFill/>
        </p:spPr>
        <p:txBody>
          <a:bodyPr wrap="square" rtlCol="0">
            <a:spAutoFit/>
          </a:bodyPr>
          <a:lstStyle/>
          <a:p>
            <a:r>
              <a:rPr lang="en-US" sz="1400" dirty="0">
                <a:latin typeface="Garamond" panose="02020404030301010803" pitchFamily="18" charset="0"/>
                <a:ea typeface="PondBrizz" panose="02000603000000000000" pitchFamily="2" charset="0"/>
              </a:rPr>
              <a:t>Write article that relates to image</a:t>
            </a:r>
          </a:p>
        </p:txBody>
      </p:sp>
      <p:sp>
        <p:nvSpPr>
          <p:cNvPr id="3" name="TextBox 2">
            <a:extLst>
              <a:ext uri="{FF2B5EF4-FFF2-40B4-BE49-F238E27FC236}">
                <a16:creationId xmlns:a16="http://schemas.microsoft.com/office/drawing/2014/main" id="{CA23EA44-B502-47FF-98DB-6A3BE0CCBDF6}"/>
              </a:ext>
            </a:extLst>
          </p:cNvPr>
          <p:cNvSpPr txBox="1"/>
          <p:nvPr>
            <p:custDataLst>
              <p:tags r:id="rId6"/>
            </p:custDataLst>
          </p:nvPr>
        </p:nvSpPr>
        <p:spPr>
          <a:xfrm>
            <a:off x="157390" y="3637785"/>
            <a:ext cx="2317898" cy="584775"/>
          </a:xfrm>
          <a:prstGeom prst="rect">
            <a:avLst/>
          </a:prstGeom>
          <a:noFill/>
        </p:spPr>
        <p:txBody>
          <a:bodyPr wrap="square" rtlCol="0">
            <a:spAutoFit/>
          </a:bodyPr>
          <a:lstStyle/>
          <a:p>
            <a:r>
              <a:rPr lang="en-US" sz="1600" b="1" dirty="0">
                <a:latin typeface="Garamond" panose="02020404030301010803" pitchFamily="18" charset="0"/>
              </a:rPr>
              <a:t>Article Title</a:t>
            </a:r>
          </a:p>
          <a:p>
            <a:r>
              <a:rPr lang="en-US" sz="1600" b="1" dirty="0">
                <a:latin typeface="Garamond" panose="02020404030301010803" pitchFamily="18" charset="0"/>
              </a:rPr>
              <a:t>byline</a:t>
            </a:r>
          </a:p>
        </p:txBody>
      </p:sp>
      <p:sp>
        <p:nvSpPr>
          <p:cNvPr id="17" name="TextBox 16">
            <a:extLst>
              <a:ext uri="{FF2B5EF4-FFF2-40B4-BE49-F238E27FC236}">
                <a16:creationId xmlns:a16="http://schemas.microsoft.com/office/drawing/2014/main" id="{C7F724E2-7F12-4EE8-8B48-B776EE36B081}"/>
              </a:ext>
            </a:extLst>
          </p:cNvPr>
          <p:cNvSpPr txBox="1"/>
          <p:nvPr>
            <p:custDataLst>
              <p:tags r:id="rId7"/>
            </p:custDataLst>
          </p:nvPr>
        </p:nvSpPr>
        <p:spPr>
          <a:xfrm>
            <a:off x="79745" y="7592517"/>
            <a:ext cx="1706802" cy="1384995"/>
          </a:xfrm>
          <a:prstGeom prst="rect">
            <a:avLst/>
          </a:prstGeom>
          <a:noFill/>
        </p:spPr>
        <p:txBody>
          <a:bodyPr wrap="square" rtlCol="0">
            <a:spAutoFit/>
          </a:bodyPr>
          <a:lstStyle/>
          <a:p>
            <a:pPr algn="ctr"/>
            <a:r>
              <a:rPr lang="en-US" sz="1400" dirty="0">
                <a:latin typeface="Garamond" panose="02020404030301010803" pitchFamily="18" charset="0"/>
                <a:ea typeface="PondBrizz" panose="02000603000000000000" pitchFamily="2" charset="0"/>
              </a:rPr>
              <a:t>Insert an image by copying/pasting and resizing the image to fit in this space. Then, delete this text box.</a:t>
            </a:r>
          </a:p>
        </p:txBody>
      </p:sp>
      <p:sp>
        <p:nvSpPr>
          <p:cNvPr id="18" name="TextBox 17">
            <a:extLst>
              <a:ext uri="{FF2B5EF4-FFF2-40B4-BE49-F238E27FC236}">
                <a16:creationId xmlns:a16="http://schemas.microsoft.com/office/drawing/2014/main" id="{F28F31CA-8058-44F5-8681-DB98558F9540}"/>
              </a:ext>
            </a:extLst>
          </p:cNvPr>
          <p:cNvSpPr txBox="1"/>
          <p:nvPr>
            <p:custDataLst>
              <p:tags r:id="rId8"/>
            </p:custDataLst>
          </p:nvPr>
        </p:nvSpPr>
        <p:spPr>
          <a:xfrm>
            <a:off x="179524" y="8850745"/>
            <a:ext cx="2273630" cy="246221"/>
          </a:xfrm>
          <a:prstGeom prst="rect">
            <a:avLst/>
          </a:prstGeom>
          <a:noFill/>
        </p:spPr>
        <p:txBody>
          <a:bodyPr wrap="square" rtlCol="0">
            <a:spAutoFit/>
          </a:bodyPr>
          <a:lstStyle/>
          <a:p>
            <a:r>
              <a:rPr lang="en-US" sz="1000" dirty="0">
                <a:latin typeface="Garamond" panose="02020404030301010803" pitchFamily="18" charset="0"/>
                <a:ea typeface="PondBrizz" panose="02000603000000000000" pitchFamily="2" charset="0"/>
              </a:rPr>
              <a:t>Type image caption here</a:t>
            </a:r>
          </a:p>
        </p:txBody>
      </p:sp>
      <p:sp>
        <p:nvSpPr>
          <p:cNvPr id="19" name="Rectangle 18">
            <a:extLst>
              <a:ext uri="{FF2B5EF4-FFF2-40B4-BE49-F238E27FC236}">
                <a16:creationId xmlns:a16="http://schemas.microsoft.com/office/drawing/2014/main" id="{6C2EA18C-8B0E-4737-99CC-8FFF2FAA584B}"/>
              </a:ext>
            </a:extLst>
          </p:cNvPr>
          <p:cNvSpPr/>
          <p:nvPr>
            <p:custDataLst>
              <p:tags r:id="rId9"/>
            </p:custDataLst>
          </p:nvPr>
        </p:nvSpPr>
        <p:spPr>
          <a:xfrm>
            <a:off x="1816068" y="7556779"/>
            <a:ext cx="3429000" cy="584775"/>
          </a:xfrm>
          <a:prstGeom prst="rect">
            <a:avLst/>
          </a:prstGeom>
        </p:spPr>
        <p:txBody>
          <a:bodyPr>
            <a:spAutoFit/>
          </a:bodyPr>
          <a:lstStyle/>
          <a:p>
            <a:r>
              <a:rPr lang="en-US" sz="1600" b="1" dirty="0">
                <a:latin typeface="Garamond" panose="02020404030301010803" pitchFamily="18" charset="0"/>
              </a:rPr>
              <a:t>Article Title</a:t>
            </a:r>
          </a:p>
          <a:p>
            <a:r>
              <a:rPr lang="en-US" sz="1600" b="1" dirty="0">
                <a:latin typeface="Garamond" panose="02020404030301010803" pitchFamily="18" charset="0"/>
              </a:rPr>
              <a:t>byline</a:t>
            </a:r>
          </a:p>
        </p:txBody>
      </p:sp>
      <p:sp>
        <p:nvSpPr>
          <p:cNvPr id="20" name="Rectangle 19">
            <a:extLst>
              <a:ext uri="{FF2B5EF4-FFF2-40B4-BE49-F238E27FC236}">
                <a16:creationId xmlns:a16="http://schemas.microsoft.com/office/drawing/2014/main" id="{42111BB3-5728-47F3-B4C4-2F51E18EC7BE}"/>
              </a:ext>
            </a:extLst>
          </p:cNvPr>
          <p:cNvSpPr/>
          <p:nvPr>
            <p:custDataLst>
              <p:tags r:id="rId10"/>
            </p:custDataLst>
          </p:nvPr>
        </p:nvSpPr>
        <p:spPr>
          <a:xfrm>
            <a:off x="1850015" y="8066811"/>
            <a:ext cx="2483372" cy="307777"/>
          </a:xfrm>
          <a:prstGeom prst="rect">
            <a:avLst/>
          </a:prstGeom>
        </p:spPr>
        <p:txBody>
          <a:bodyPr wrap="none">
            <a:spAutoFit/>
          </a:bodyPr>
          <a:lstStyle/>
          <a:p>
            <a:r>
              <a:rPr lang="en-US" sz="1400" dirty="0">
                <a:latin typeface="Garamond" panose="02020404030301010803" pitchFamily="18" charset="0"/>
                <a:ea typeface="PondBrizz" panose="02000603000000000000" pitchFamily="2" charset="0"/>
              </a:rPr>
              <a:t>Write article that relates to image</a:t>
            </a:r>
          </a:p>
        </p:txBody>
      </p:sp>
      <p:sp>
        <p:nvSpPr>
          <p:cNvPr id="23" name="TextBox 22">
            <a:extLst>
              <a:ext uri="{FF2B5EF4-FFF2-40B4-BE49-F238E27FC236}">
                <a16:creationId xmlns:a16="http://schemas.microsoft.com/office/drawing/2014/main" id="{2BBC3D98-AE20-4A6C-8FD1-697E13121A0F}"/>
              </a:ext>
            </a:extLst>
          </p:cNvPr>
          <p:cNvSpPr txBox="1"/>
          <p:nvPr>
            <p:custDataLst>
              <p:tags r:id="rId11"/>
            </p:custDataLst>
          </p:nvPr>
        </p:nvSpPr>
        <p:spPr>
          <a:xfrm>
            <a:off x="3592780" y="2080435"/>
            <a:ext cx="1971799" cy="1169551"/>
          </a:xfrm>
          <a:prstGeom prst="rect">
            <a:avLst/>
          </a:prstGeom>
          <a:noFill/>
        </p:spPr>
        <p:txBody>
          <a:bodyPr wrap="square" rtlCol="0">
            <a:spAutoFit/>
          </a:bodyPr>
          <a:lstStyle/>
          <a:p>
            <a:pPr algn="ctr"/>
            <a:r>
              <a:rPr lang="en-US" sz="1400" dirty="0">
                <a:latin typeface="Garamond" panose="02020404030301010803" pitchFamily="18" charset="0"/>
                <a:ea typeface="PondBrizz" panose="02000603000000000000" pitchFamily="2" charset="0"/>
              </a:rPr>
              <a:t>Insert an image by copying/pasting and resizing the image to fit in this space. Then, delete this text box.</a:t>
            </a:r>
          </a:p>
        </p:txBody>
      </p:sp>
      <p:sp>
        <p:nvSpPr>
          <p:cNvPr id="24" name="TextBox 23">
            <a:extLst>
              <a:ext uri="{FF2B5EF4-FFF2-40B4-BE49-F238E27FC236}">
                <a16:creationId xmlns:a16="http://schemas.microsoft.com/office/drawing/2014/main" id="{BBB15439-A8FA-4DD3-9E96-D3914D13AA2E}"/>
              </a:ext>
            </a:extLst>
          </p:cNvPr>
          <p:cNvSpPr txBox="1"/>
          <p:nvPr>
            <p:custDataLst>
              <p:tags r:id="rId12"/>
            </p:custDataLst>
          </p:nvPr>
        </p:nvSpPr>
        <p:spPr>
          <a:xfrm>
            <a:off x="2631835" y="4230594"/>
            <a:ext cx="2273630" cy="246221"/>
          </a:xfrm>
          <a:prstGeom prst="rect">
            <a:avLst/>
          </a:prstGeom>
          <a:noFill/>
        </p:spPr>
        <p:txBody>
          <a:bodyPr wrap="square" rtlCol="0">
            <a:spAutoFit/>
          </a:bodyPr>
          <a:lstStyle/>
          <a:p>
            <a:r>
              <a:rPr lang="en-US" sz="1000" dirty="0">
                <a:latin typeface="Garamond" panose="02020404030301010803" pitchFamily="18" charset="0"/>
                <a:ea typeface="PondBrizz" panose="02000603000000000000" pitchFamily="2" charset="0"/>
              </a:rPr>
              <a:t>Type image caption here</a:t>
            </a:r>
          </a:p>
        </p:txBody>
      </p:sp>
      <p:sp>
        <p:nvSpPr>
          <p:cNvPr id="25" name="TextBox 24">
            <a:extLst>
              <a:ext uri="{FF2B5EF4-FFF2-40B4-BE49-F238E27FC236}">
                <a16:creationId xmlns:a16="http://schemas.microsoft.com/office/drawing/2014/main" id="{A2581EF7-203D-49AF-B6DA-E08DB42C7595}"/>
              </a:ext>
            </a:extLst>
          </p:cNvPr>
          <p:cNvSpPr txBox="1"/>
          <p:nvPr>
            <p:custDataLst>
              <p:tags r:id="rId13"/>
            </p:custDataLst>
          </p:nvPr>
        </p:nvSpPr>
        <p:spPr>
          <a:xfrm>
            <a:off x="2715885" y="5037099"/>
            <a:ext cx="2438400" cy="523220"/>
          </a:xfrm>
          <a:prstGeom prst="rect">
            <a:avLst/>
          </a:prstGeom>
          <a:noFill/>
        </p:spPr>
        <p:txBody>
          <a:bodyPr wrap="square" rtlCol="0">
            <a:spAutoFit/>
          </a:bodyPr>
          <a:lstStyle/>
          <a:p>
            <a:r>
              <a:rPr lang="en-US" sz="1400" dirty="0">
                <a:latin typeface="Garamond" panose="02020404030301010803" pitchFamily="18" charset="0"/>
                <a:ea typeface="PondBrizz" panose="02000603000000000000" pitchFamily="2" charset="0"/>
              </a:rPr>
              <a:t>Write article that relates to image</a:t>
            </a:r>
          </a:p>
        </p:txBody>
      </p:sp>
      <p:sp>
        <p:nvSpPr>
          <p:cNvPr id="26" name="TextBox 25">
            <a:extLst>
              <a:ext uri="{FF2B5EF4-FFF2-40B4-BE49-F238E27FC236}">
                <a16:creationId xmlns:a16="http://schemas.microsoft.com/office/drawing/2014/main" id="{0CDF8B66-9ABF-4B0C-AAD9-7765C0FCE5DB}"/>
              </a:ext>
            </a:extLst>
          </p:cNvPr>
          <p:cNvSpPr txBox="1"/>
          <p:nvPr>
            <p:custDataLst>
              <p:tags r:id="rId14"/>
            </p:custDataLst>
          </p:nvPr>
        </p:nvSpPr>
        <p:spPr>
          <a:xfrm>
            <a:off x="2773022" y="4459679"/>
            <a:ext cx="2317898" cy="584775"/>
          </a:xfrm>
          <a:prstGeom prst="rect">
            <a:avLst/>
          </a:prstGeom>
          <a:noFill/>
        </p:spPr>
        <p:txBody>
          <a:bodyPr wrap="square" rtlCol="0">
            <a:spAutoFit/>
          </a:bodyPr>
          <a:lstStyle/>
          <a:p>
            <a:r>
              <a:rPr lang="en-US" sz="1600" b="1" dirty="0">
                <a:latin typeface="Garamond" panose="02020404030301010803" pitchFamily="18" charset="0"/>
              </a:rPr>
              <a:t>Article Title</a:t>
            </a:r>
          </a:p>
          <a:p>
            <a:r>
              <a:rPr lang="en-US" sz="1600" b="1" dirty="0">
                <a:latin typeface="Garamond" panose="02020404030301010803" pitchFamily="18" charset="0"/>
              </a:rPr>
              <a:t>byline</a:t>
            </a:r>
          </a:p>
        </p:txBody>
      </p:sp>
      <p:sp>
        <p:nvSpPr>
          <p:cNvPr id="14" name="Rectangle 13">
            <a:extLst>
              <a:ext uri="{FF2B5EF4-FFF2-40B4-BE49-F238E27FC236}">
                <a16:creationId xmlns:a16="http://schemas.microsoft.com/office/drawing/2014/main" id="{56465D52-B8EC-49CB-81A9-8E673EB98CD7}"/>
              </a:ext>
            </a:extLst>
          </p:cNvPr>
          <p:cNvSpPr/>
          <p:nvPr/>
        </p:nvSpPr>
        <p:spPr>
          <a:xfrm>
            <a:off x="-3200400" y="990600"/>
            <a:ext cx="2895600" cy="3124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C5B481-382D-4A41-A473-9B202E3B3C9B}"/>
              </a:ext>
            </a:extLst>
          </p:cNvPr>
          <p:cNvSpPr/>
          <p:nvPr/>
        </p:nvSpPr>
        <p:spPr>
          <a:xfrm>
            <a:off x="-3200400" y="1029206"/>
            <a:ext cx="2895600" cy="3046988"/>
          </a:xfrm>
          <a:prstGeom prst="rect">
            <a:avLst/>
          </a:prstGeom>
        </p:spPr>
        <p:txBody>
          <a:bodyPr wrap="square">
            <a:spAutoFit/>
          </a:bodyPr>
          <a:lstStyle/>
          <a:p>
            <a:r>
              <a:rPr lang="en-US" sz="1600" dirty="0"/>
              <a:t>DIRECTIONS:</a:t>
            </a:r>
          </a:p>
          <a:p>
            <a:r>
              <a:rPr lang="en-US" sz="1600" dirty="0"/>
              <a:t>Create the front page of a newspaper that covers an event we recently covered in class as if you were actually living during that time. Include images and stories about the event. You may be creative (especially if the event pre-dates newspapers!), but the majority of your newspaper must include historical facts. </a:t>
            </a:r>
          </a:p>
        </p:txBody>
      </p:sp>
      <p:sp>
        <p:nvSpPr>
          <p:cNvPr id="21" name="TextBox 20">
            <a:extLst>
              <a:ext uri="{FF2B5EF4-FFF2-40B4-BE49-F238E27FC236}">
                <a16:creationId xmlns:a16="http://schemas.microsoft.com/office/drawing/2014/main" id="{69528E9F-1412-4C5C-A33D-2BCCB8DA0895}"/>
              </a:ext>
            </a:extLst>
          </p:cNvPr>
          <p:cNvSpPr txBox="1"/>
          <p:nvPr/>
        </p:nvSpPr>
        <p:spPr>
          <a:xfrm>
            <a:off x="-3124200" y="4953000"/>
            <a:ext cx="2514600" cy="1754326"/>
          </a:xfrm>
          <a:prstGeom prst="rect">
            <a:avLst/>
          </a:prstGeom>
          <a:solidFill>
            <a:srgbClr val="92D050"/>
          </a:solidFill>
        </p:spPr>
        <p:txBody>
          <a:bodyPr wrap="square" rtlCol="0">
            <a:spAutoFit/>
          </a:bodyPr>
          <a:lstStyle/>
          <a:p>
            <a:r>
              <a:rPr lang="en-US" dirty="0"/>
              <a:t>Delete a text box by right clicking on the box and choosing the ‘cut’ option or use the ‘delete’ or ‘backspace’ key on your keyboard.</a:t>
            </a:r>
          </a:p>
        </p:txBody>
      </p:sp>
    </p:spTree>
    <p:extLst>
      <p:ext uri="{BB962C8B-B14F-4D97-AF65-F5344CB8AC3E}">
        <p14:creationId xmlns:p14="http://schemas.microsoft.com/office/powerpoint/2010/main" val="2244612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LATTEN" val="true"/>
</p:tagLst>
</file>

<file path=ppt/tags/tag10.xml><?xml version="1.0" encoding="utf-8"?>
<p:tagLst xmlns:a="http://schemas.openxmlformats.org/drawingml/2006/main" xmlns:r="http://schemas.openxmlformats.org/officeDocument/2006/relationships" xmlns:p="http://schemas.openxmlformats.org/presentationml/2006/main">
  <p:tag name="FLATTEN" val="true"/>
</p:tagLst>
</file>

<file path=ppt/tags/tag11.xml><?xml version="1.0" encoding="utf-8"?>
<p:tagLst xmlns:a="http://schemas.openxmlformats.org/drawingml/2006/main" xmlns:r="http://schemas.openxmlformats.org/officeDocument/2006/relationships" xmlns:p="http://schemas.openxmlformats.org/presentationml/2006/main">
  <p:tag name="FLATTEN" val="true"/>
</p:tagLst>
</file>

<file path=ppt/tags/tag12.xml><?xml version="1.0" encoding="utf-8"?>
<p:tagLst xmlns:a="http://schemas.openxmlformats.org/drawingml/2006/main" xmlns:r="http://schemas.openxmlformats.org/officeDocument/2006/relationships" xmlns:p="http://schemas.openxmlformats.org/presentationml/2006/main">
  <p:tag name="FLATTEN" val="true"/>
</p:tagLst>
</file>

<file path=ppt/tags/tag13.xml><?xml version="1.0" encoding="utf-8"?>
<p:tagLst xmlns:a="http://schemas.openxmlformats.org/drawingml/2006/main" xmlns:r="http://schemas.openxmlformats.org/officeDocument/2006/relationships" xmlns:p="http://schemas.openxmlformats.org/presentationml/2006/main">
  <p:tag name="FLATTEN" val="true"/>
</p:tagLst>
</file>

<file path=ppt/tags/tag14.xml><?xml version="1.0" encoding="utf-8"?>
<p:tagLst xmlns:a="http://schemas.openxmlformats.org/drawingml/2006/main" xmlns:r="http://schemas.openxmlformats.org/officeDocument/2006/relationships" xmlns:p="http://schemas.openxmlformats.org/presentationml/2006/main">
  <p:tag name="FLATTEN" val="true"/>
</p:tagLst>
</file>

<file path=ppt/tags/tag2.xml><?xml version="1.0" encoding="utf-8"?>
<p:tagLst xmlns:a="http://schemas.openxmlformats.org/drawingml/2006/main" xmlns:r="http://schemas.openxmlformats.org/officeDocument/2006/relationships" xmlns:p="http://schemas.openxmlformats.org/presentationml/2006/main">
  <p:tag name="FLATTEN" val="true"/>
</p:tagLst>
</file>

<file path=ppt/tags/tag3.xml><?xml version="1.0" encoding="utf-8"?>
<p:tagLst xmlns:a="http://schemas.openxmlformats.org/drawingml/2006/main" xmlns:r="http://schemas.openxmlformats.org/officeDocument/2006/relationships" xmlns:p="http://schemas.openxmlformats.org/presentationml/2006/main">
  <p:tag name="FLATTEN" val="true"/>
</p:tagLst>
</file>

<file path=ppt/tags/tag4.xml><?xml version="1.0" encoding="utf-8"?>
<p:tagLst xmlns:a="http://schemas.openxmlformats.org/drawingml/2006/main" xmlns:r="http://schemas.openxmlformats.org/officeDocument/2006/relationships" xmlns:p="http://schemas.openxmlformats.org/presentationml/2006/main">
  <p:tag name="FLATTEN" val="true"/>
</p:tagLst>
</file>

<file path=ppt/tags/tag5.xml><?xml version="1.0" encoding="utf-8"?>
<p:tagLst xmlns:a="http://schemas.openxmlformats.org/drawingml/2006/main" xmlns:r="http://schemas.openxmlformats.org/officeDocument/2006/relationships" xmlns:p="http://schemas.openxmlformats.org/presentationml/2006/main">
  <p:tag name="FLATTEN" val="true"/>
</p:tagLst>
</file>

<file path=ppt/tags/tag6.xml><?xml version="1.0" encoding="utf-8"?>
<p:tagLst xmlns:a="http://schemas.openxmlformats.org/drawingml/2006/main" xmlns:r="http://schemas.openxmlformats.org/officeDocument/2006/relationships" xmlns:p="http://schemas.openxmlformats.org/presentationml/2006/main">
  <p:tag name="FLATTEN" val="true"/>
</p:tagLst>
</file>

<file path=ppt/tags/tag7.xml><?xml version="1.0" encoding="utf-8"?>
<p:tagLst xmlns:a="http://schemas.openxmlformats.org/drawingml/2006/main" xmlns:r="http://schemas.openxmlformats.org/officeDocument/2006/relationships" xmlns:p="http://schemas.openxmlformats.org/presentationml/2006/main">
  <p:tag name="FLATTEN" val="true"/>
</p:tagLst>
</file>

<file path=ppt/tags/tag8.xml><?xml version="1.0" encoding="utf-8"?>
<p:tagLst xmlns:a="http://schemas.openxmlformats.org/drawingml/2006/main" xmlns:r="http://schemas.openxmlformats.org/officeDocument/2006/relationships" xmlns:p="http://schemas.openxmlformats.org/presentationml/2006/main">
  <p:tag name="FLATTEN" val="true"/>
</p:tagLst>
</file>

<file path=ppt/tags/tag9.xml><?xml version="1.0" encoding="utf-8"?>
<p:tagLst xmlns:a="http://schemas.openxmlformats.org/drawingml/2006/main" xmlns:r="http://schemas.openxmlformats.org/officeDocument/2006/relationships" xmlns:p="http://schemas.openxmlformats.org/presentationml/2006/main">
  <p:tag name="FLATTEN"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224</Words>
  <Application>Microsoft Office PowerPoint</Application>
  <PresentationFormat>Letter Paper (8.5x11 in)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PondBrizz</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Norman</dc:creator>
  <cp:lastModifiedBy>Andrea Annas</cp:lastModifiedBy>
  <cp:revision>23</cp:revision>
  <dcterms:created xsi:type="dcterms:W3CDTF">2014-05-28T17:45:13Z</dcterms:created>
  <dcterms:modified xsi:type="dcterms:W3CDTF">2020-03-24T17:48:17Z</dcterms:modified>
</cp:coreProperties>
</file>